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88" d="100"/>
          <a:sy n="88" d="100"/>
        </p:scale>
        <p:origin x="3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21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51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3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06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09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2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50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8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92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8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55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1003-3900-994E-87FF-CACED9FF5A76}" type="datetimeFigureOut">
              <a:rPr lang="it-IT" smtClean="0"/>
              <a:t>23/03/24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1273C-6FFB-2344-AFFF-3710BC15B4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85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45A86E-7439-BD3C-1ED7-9D2AE8D57E42}"/>
              </a:ext>
            </a:extLst>
          </p:cNvPr>
          <p:cNvSpPr txBox="1"/>
          <p:nvPr/>
        </p:nvSpPr>
        <p:spPr>
          <a:xfrm>
            <a:off x="3429000" y="3272333"/>
            <a:ext cx="331791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Nome del progetto</a:t>
            </a:r>
          </a:p>
          <a:p>
            <a:pPr algn="ctr"/>
            <a:r>
              <a:rPr lang="it-IT" sz="1600" i="1" dirty="0"/>
              <a:t>Dati identificativi del gruppo </a:t>
            </a:r>
          </a:p>
        </p:txBody>
      </p:sp>
      <p:pic>
        <p:nvPicPr>
          <p:cNvPr id="1026" name="Picture 2" descr="Externa Expo 2024, Fiera Internazionale dell'Arredo degli Spazi Esterni">
            <a:extLst>
              <a:ext uri="{FF2B5EF4-FFF2-40B4-BE49-F238E27FC236}">
                <a16:creationId xmlns:a16="http://schemas.microsoft.com/office/drawing/2014/main" id="{DF98DF5C-8713-1297-F83D-B561217A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9" y="3272333"/>
            <a:ext cx="2845103" cy="85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rnice 6">
            <a:extLst>
              <a:ext uri="{FF2B5EF4-FFF2-40B4-BE49-F238E27FC236}">
                <a16:creationId xmlns:a16="http://schemas.microsoft.com/office/drawing/2014/main" id="{DA26B716-5FF7-9214-F841-D595D26AD9B5}"/>
              </a:ext>
            </a:extLst>
          </p:cNvPr>
          <p:cNvSpPr/>
          <p:nvPr/>
        </p:nvSpPr>
        <p:spPr>
          <a:xfrm>
            <a:off x="327976" y="294017"/>
            <a:ext cx="3338286" cy="2583543"/>
          </a:xfrm>
          <a:prstGeom prst="frame">
            <a:avLst>
              <a:gd name="adj1" fmla="val 126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84662D8-B0F3-25E8-4A5A-02DE7A573A52}"/>
              </a:ext>
            </a:extLst>
          </p:cNvPr>
          <p:cNvSpPr txBox="1"/>
          <p:nvPr/>
        </p:nvSpPr>
        <p:spPr>
          <a:xfrm>
            <a:off x="911588" y="1216456"/>
            <a:ext cx="2269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1 Foto e/o planimetria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23DCB4-CE90-D2DC-E30B-61B48995F03B}"/>
              </a:ext>
            </a:extLst>
          </p:cNvPr>
          <p:cNvSpPr txBox="1"/>
          <p:nvPr/>
        </p:nvSpPr>
        <p:spPr>
          <a:xfrm>
            <a:off x="3875315" y="500466"/>
            <a:ext cx="2871604" cy="24314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600" i="1" dirty="0"/>
          </a:p>
          <a:p>
            <a:pPr algn="ctr"/>
            <a:endParaRPr lang="it-IT" sz="1600" i="1" dirty="0"/>
          </a:p>
          <a:p>
            <a:pPr algn="ctr"/>
            <a:endParaRPr lang="it-IT" sz="1600" i="1" dirty="0"/>
          </a:p>
          <a:p>
            <a:pPr algn="ctr"/>
            <a:endParaRPr lang="it-IT" sz="1600" i="1" dirty="0"/>
          </a:p>
          <a:p>
            <a:pPr algn="ctr"/>
            <a:r>
              <a:rPr lang="it-IT" sz="1600" i="1" dirty="0"/>
              <a:t>Descrizione breve del progetto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0" name="Cornice 9">
            <a:extLst>
              <a:ext uri="{FF2B5EF4-FFF2-40B4-BE49-F238E27FC236}">
                <a16:creationId xmlns:a16="http://schemas.microsoft.com/office/drawing/2014/main" id="{453336CA-76FE-35E4-DB91-CA08B9C80650}"/>
              </a:ext>
            </a:extLst>
          </p:cNvPr>
          <p:cNvSpPr/>
          <p:nvPr/>
        </p:nvSpPr>
        <p:spPr>
          <a:xfrm>
            <a:off x="232229" y="7256759"/>
            <a:ext cx="3338286" cy="2583543"/>
          </a:xfrm>
          <a:prstGeom prst="frame">
            <a:avLst>
              <a:gd name="adj1" fmla="val 126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Cornice 10">
            <a:extLst>
              <a:ext uri="{FF2B5EF4-FFF2-40B4-BE49-F238E27FC236}">
                <a16:creationId xmlns:a16="http://schemas.microsoft.com/office/drawing/2014/main" id="{6D5AB5CB-1EF4-67F7-050D-B109510ED443}"/>
              </a:ext>
            </a:extLst>
          </p:cNvPr>
          <p:cNvSpPr/>
          <p:nvPr/>
        </p:nvSpPr>
        <p:spPr>
          <a:xfrm>
            <a:off x="232229" y="4455694"/>
            <a:ext cx="3338286" cy="2583543"/>
          </a:xfrm>
          <a:prstGeom prst="frame">
            <a:avLst>
              <a:gd name="adj1" fmla="val 126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76E484B-A718-F080-5D4B-3C361754CAA1}"/>
              </a:ext>
            </a:extLst>
          </p:cNvPr>
          <p:cNvSpPr txBox="1"/>
          <p:nvPr/>
        </p:nvSpPr>
        <p:spPr>
          <a:xfrm>
            <a:off x="708690" y="5562799"/>
            <a:ext cx="23686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/>
              <a:t>2 Foto e/o planimetria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686095D-C5AD-A17E-062F-0CF66B9014DB}"/>
              </a:ext>
            </a:extLst>
          </p:cNvPr>
          <p:cNvSpPr txBox="1"/>
          <p:nvPr/>
        </p:nvSpPr>
        <p:spPr>
          <a:xfrm>
            <a:off x="812798" y="8363864"/>
            <a:ext cx="23686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/>
              <a:t>3 Foto e/o planimetria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7FF5E38-B140-3046-98CF-49A85EF9DC84}"/>
              </a:ext>
            </a:extLst>
          </p:cNvPr>
          <p:cNvSpPr txBox="1"/>
          <p:nvPr/>
        </p:nvSpPr>
        <p:spPr>
          <a:xfrm>
            <a:off x="3754167" y="4484723"/>
            <a:ext cx="2871604" cy="51706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1600" i="1" dirty="0"/>
          </a:p>
          <a:p>
            <a:pPr algn="ctr"/>
            <a:endParaRPr lang="it-IT" sz="1600" i="1" dirty="0"/>
          </a:p>
          <a:p>
            <a:pPr algn="ctr"/>
            <a:endParaRPr lang="it-IT" sz="1600" i="1" dirty="0"/>
          </a:p>
          <a:p>
            <a:pPr algn="ctr"/>
            <a:endParaRPr lang="it-IT" sz="1600" i="1" dirty="0"/>
          </a:p>
          <a:p>
            <a:pPr algn="ctr"/>
            <a:r>
              <a:rPr lang="it-IT" sz="1600" i="1" dirty="0"/>
              <a:t>Descrizione, motivazioni, peculiarità del progetto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489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36</Words>
  <Application>Microsoft Macintosh PowerPoint</Application>
  <PresentationFormat>A4 (21x29,7 cm)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2</cp:revision>
  <dcterms:created xsi:type="dcterms:W3CDTF">2024-03-23T17:30:05Z</dcterms:created>
  <dcterms:modified xsi:type="dcterms:W3CDTF">2024-03-23T17:46:04Z</dcterms:modified>
</cp:coreProperties>
</file>