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C518"/>
    <a:srgbClr val="A4A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48" y="1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A8802398-18A3-380C-A8EB-698510FBC004}"/>
              </a:ext>
            </a:extLst>
          </p:cNvPr>
          <p:cNvGrpSpPr/>
          <p:nvPr userDrawn="1"/>
        </p:nvGrpSpPr>
        <p:grpSpPr>
          <a:xfrm>
            <a:off x="5844823" y="1014060"/>
            <a:ext cx="6591277" cy="5870316"/>
            <a:chOff x="4774415" y="-29323"/>
            <a:chExt cx="7698854" cy="6856745"/>
          </a:xfrm>
          <a:effectLst>
            <a:outerShdw blurRad="12700" dist="12700" dir="13500000" algn="br" rotWithShape="0">
              <a:prstClr val="black">
                <a:alpha val="30000"/>
              </a:prstClr>
            </a:outerShdw>
          </a:effectLst>
        </p:grpSpPr>
        <p:grpSp>
          <p:nvGrpSpPr>
            <p:cNvPr id="8" name="Elemento grafico 9167">
              <a:extLst>
                <a:ext uri="{FF2B5EF4-FFF2-40B4-BE49-F238E27FC236}">
                  <a16:creationId xmlns:a16="http://schemas.microsoft.com/office/drawing/2014/main" id="{BAC91ECB-C59B-EB70-8095-6C8DF46C3D5C}"/>
                </a:ext>
              </a:extLst>
            </p:cNvPr>
            <p:cNvGrpSpPr/>
            <p:nvPr/>
          </p:nvGrpSpPr>
          <p:grpSpPr>
            <a:xfrm flipH="1">
              <a:off x="6483131" y="1067220"/>
              <a:ext cx="5173807" cy="5278941"/>
              <a:chOff x="5865720" y="1219620"/>
              <a:chExt cx="5173807" cy="5278941"/>
            </a:xfrm>
          </p:grpSpPr>
          <p:sp>
            <p:nvSpPr>
              <p:cNvPr id="162" name="Figura a mano libera: forma 161">
                <a:extLst>
                  <a:ext uri="{FF2B5EF4-FFF2-40B4-BE49-F238E27FC236}">
                    <a16:creationId xmlns:a16="http://schemas.microsoft.com/office/drawing/2014/main" id="{DFAAD415-B00E-4224-4714-3869A95CA08F}"/>
                  </a:ext>
                </a:extLst>
              </p:cNvPr>
              <p:cNvSpPr/>
              <p:nvPr/>
            </p:nvSpPr>
            <p:spPr>
              <a:xfrm>
                <a:off x="5865720" y="1219620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6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3" name="Figura a mano libera: forma 162">
                <a:extLst>
                  <a:ext uri="{FF2B5EF4-FFF2-40B4-BE49-F238E27FC236}">
                    <a16:creationId xmlns:a16="http://schemas.microsoft.com/office/drawing/2014/main" id="{730C8C78-2B05-3095-6B8E-CED5099FB96D}"/>
                  </a:ext>
                </a:extLst>
              </p:cNvPr>
              <p:cNvSpPr/>
              <p:nvPr/>
            </p:nvSpPr>
            <p:spPr>
              <a:xfrm>
                <a:off x="5914822" y="1244171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6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4" name="Figura a mano libera: forma 163">
                <a:extLst>
                  <a:ext uri="{FF2B5EF4-FFF2-40B4-BE49-F238E27FC236}">
                    <a16:creationId xmlns:a16="http://schemas.microsoft.com/office/drawing/2014/main" id="{FFC5DBEE-01D6-ACC5-CF44-3B9581312957}"/>
                  </a:ext>
                </a:extLst>
              </p:cNvPr>
              <p:cNvSpPr/>
              <p:nvPr/>
            </p:nvSpPr>
            <p:spPr>
              <a:xfrm>
                <a:off x="5866974" y="2615144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9 h 1114356"/>
                  <a:gd name="connsiteX2" fmla="*/ 557178 w 1114356"/>
                  <a:gd name="connsiteY2" fmla="*/ 0 h 1114356"/>
                  <a:gd name="connsiteX3" fmla="*/ 1114357 w 1114356"/>
                  <a:gd name="connsiteY3" fmla="*/ 557179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885 h 1114356"/>
                  <a:gd name="connsiteX6" fmla="*/ 10912 w 1114356"/>
                  <a:gd name="connsiteY6" fmla="*/ 557151 h 1114356"/>
                  <a:gd name="connsiteX7" fmla="*/ 557178 w 1114356"/>
                  <a:gd name="connsiteY7" fmla="*/ 1103418 h 1114356"/>
                  <a:gd name="connsiteX8" fmla="*/ 1103445 w 1114356"/>
                  <a:gd name="connsiteY8" fmla="*/ 557151 h 1114356"/>
                  <a:gd name="connsiteX9" fmla="*/ 557178 w 1114356"/>
                  <a:gd name="connsiteY9" fmla="*/ 10885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885"/>
                    </a:moveTo>
                    <a:cubicBezTo>
                      <a:pt x="255961" y="10885"/>
                      <a:pt x="10912" y="255934"/>
                      <a:pt x="10912" y="557151"/>
                    </a:cubicBezTo>
                    <a:cubicBezTo>
                      <a:pt x="10912" y="858368"/>
                      <a:pt x="255961" y="1103418"/>
                      <a:pt x="557178" y="1103418"/>
                    </a:cubicBezTo>
                    <a:cubicBezTo>
                      <a:pt x="858396" y="1103418"/>
                      <a:pt x="1103445" y="858368"/>
                      <a:pt x="1103445" y="557151"/>
                    </a:cubicBezTo>
                    <a:cubicBezTo>
                      <a:pt x="1103445" y="255934"/>
                      <a:pt x="858396" y="10885"/>
                      <a:pt x="557178" y="108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5" name="Figura a mano libera: forma 164">
                <a:extLst>
                  <a:ext uri="{FF2B5EF4-FFF2-40B4-BE49-F238E27FC236}">
                    <a16:creationId xmlns:a16="http://schemas.microsoft.com/office/drawing/2014/main" id="{20661203-2EA2-D412-15AB-EE2BCEBA3D6A}"/>
                  </a:ext>
                </a:extLst>
              </p:cNvPr>
              <p:cNvSpPr/>
              <p:nvPr/>
            </p:nvSpPr>
            <p:spPr>
              <a:xfrm>
                <a:off x="5916077" y="2634239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9 h 1114356"/>
                  <a:gd name="connsiteX2" fmla="*/ 557178 w 1114356"/>
                  <a:gd name="connsiteY2" fmla="*/ 0 h 1114356"/>
                  <a:gd name="connsiteX3" fmla="*/ 1114357 w 1114356"/>
                  <a:gd name="connsiteY3" fmla="*/ 557179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885 h 1114356"/>
                  <a:gd name="connsiteX6" fmla="*/ 10912 w 1114356"/>
                  <a:gd name="connsiteY6" fmla="*/ 557151 h 1114356"/>
                  <a:gd name="connsiteX7" fmla="*/ 557178 w 1114356"/>
                  <a:gd name="connsiteY7" fmla="*/ 1103418 h 1114356"/>
                  <a:gd name="connsiteX8" fmla="*/ 1103445 w 1114356"/>
                  <a:gd name="connsiteY8" fmla="*/ 557151 h 1114356"/>
                  <a:gd name="connsiteX9" fmla="*/ 557178 w 1114356"/>
                  <a:gd name="connsiteY9" fmla="*/ 10885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885"/>
                    </a:moveTo>
                    <a:cubicBezTo>
                      <a:pt x="255961" y="10885"/>
                      <a:pt x="10912" y="255934"/>
                      <a:pt x="10912" y="557151"/>
                    </a:cubicBezTo>
                    <a:cubicBezTo>
                      <a:pt x="10912" y="858368"/>
                      <a:pt x="255961" y="1103418"/>
                      <a:pt x="557178" y="1103418"/>
                    </a:cubicBezTo>
                    <a:cubicBezTo>
                      <a:pt x="858396" y="1103418"/>
                      <a:pt x="1103445" y="858368"/>
                      <a:pt x="1103445" y="557151"/>
                    </a:cubicBezTo>
                    <a:cubicBezTo>
                      <a:pt x="1103445" y="255934"/>
                      <a:pt x="858396" y="10885"/>
                      <a:pt x="557178" y="108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6" name="Figura a mano libera: forma 165">
                <a:extLst>
                  <a:ext uri="{FF2B5EF4-FFF2-40B4-BE49-F238E27FC236}">
                    <a16:creationId xmlns:a16="http://schemas.microsoft.com/office/drawing/2014/main" id="{2F19C858-D432-2498-1C4D-943EF3CC3BF8}"/>
                  </a:ext>
                </a:extLst>
              </p:cNvPr>
              <p:cNvSpPr/>
              <p:nvPr/>
            </p:nvSpPr>
            <p:spPr>
              <a:xfrm>
                <a:off x="7260807" y="2656772"/>
                <a:ext cx="1028208" cy="1028208"/>
              </a:xfrm>
              <a:custGeom>
                <a:avLst/>
                <a:gdLst>
                  <a:gd name="connsiteX0" fmla="*/ 514105 w 1028208"/>
                  <a:gd name="connsiteY0" fmla="*/ 1028209 h 1028208"/>
                  <a:gd name="connsiteX1" fmla="*/ 0 w 1028208"/>
                  <a:gd name="connsiteY1" fmla="*/ 514105 h 1028208"/>
                  <a:gd name="connsiteX2" fmla="*/ 514105 w 1028208"/>
                  <a:gd name="connsiteY2" fmla="*/ 0 h 1028208"/>
                  <a:gd name="connsiteX3" fmla="*/ 1028209 w 1028208"/>
                  <a:gd name="connsiteY3" fmla="*/ 514105 h 1028208"/>
                  <a:gd name="connsiteX4" fmla="*/ 514105 w 1028208"/>
                  <a:gd name="connsiteY4" fmla="*/ 1028209 h 1028208"/>
                  <a:gd name="connsiteX5" fmla="*/ 514105 w 1028208"/>
                  <a:gd name="connsiteY5" fmla="*/ 10039 h 1028208"/>
                  <a:gd name="connsiteX6" fmla="*/ 10066 w 1028208"/>
                  <a:gd name="connsiteY6" fmla="*/ 514077 h 1028208"/>
                  <a:gd name="connsiteX7" fmla="*/ 514105 w 1028208"/>
                  <a:gd name="connsiteY7" fmla="*/ 1018116 h 1028208"/>
                  <a:gd name="connsiteX8" fmla="*/ 1018143 w 1028208"/>
                  <a:gd name="connsiteY8" fmla="*/ 514077 h 1028208"/>
                  <a:gd name="connsiteX9" fmla="*/ 514105 w 1028208"/>
                  <a:gd name="connsiteY9" fmla="*/ 10039 h 1028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28208" h="1028208">
                    <a:moveTo>
                      <a:pt x="514105" y="1028209"/>
                    </a:moveTo>
                    <a:cubicBezTo>
                      <a:pt x="230619" y="1028209"/>
                      <a:pt x="0" y="797591"/>
                      <a:pt x="0" y="514105"/>
                    </a:cubicBezTo>
                    <a:cubicBezTo>
                      <a:pt x="0" y="230619"/>
                      <a:pt x="230619" y="0"/>
                      <a:pt x="514105" y="0"/>
                    </a:cubicBezTo>
                    <a:cubicBezTo>
                      <a:pt x="797590" y="0"/>
                      <a:pt x="1028209" y="230619"/>
                      <a:pt x="1028209" y="514105"/>
                    </a:cubicBezTo>
                    <a:cubicBezTo>
                      <a:pt x="1028209" y="797591"/>
                      <a:pt x="797590" y="1028209"/>
                      <a:pt x="514105" y="1028209"/>
                    </a:cubicBezTo>
                    <a:close/>
                    <a:moveTo>
                      <a:pt x="514105" y="10039"/>
                    </a:moveTo>
                    <a:cubicBezTo>
                      <a:pt x="236184" y="10039"/>
                      <a:pt x="10066" y="236156"/>
                      <a:pt x="10066" y="514077"/>
                    </a:cubicBezTo>
                    <a:cubicBezTo>
                      <a:pt x="10066" y="791998"/>
                      <a:pt x="236184" y="1018116"/>
                      <a:pt x="514105" y="1018116"/>
                    </a:cubicBezTo>
                    <a:cubicBezTo>
                      <a:pt x="792025" y="1018116"/>
                      <a:pt x="1018143" y="791998"/>
                      <a:pt x="1018143" y="514077"/>
                    </a:cubicBezTo>
                    <a:cubicBezTo>
                      <a:pt x="1018143" y="236156"/>
                      <a:pt x="792025" y="10039"/>
                      <a:pt x="514105" y="100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7" name="Figura a mano libera: forma 166">
                <a:extLst>
                  <a:ext uri="{FF2B5EF4-FFF2-40B4-BE49-F238E27FC236}">
                    <a16:creationId xmlns:a16="http://schemas.microsoft.com/office/drawing/2014/main" id="{CB0BCA66-524D-EDB9-B732-15C0B190ED89}"/>
                  </a:ext>
                </a:extLst>
              </p:cNvPr>
              <p:cNvSpPr/>
              <p:nvPr/>
            </p:nvSpPr>
            <p:spPr>
              <a:xfrm>
                <a:off x="7301071" y="2686970"/>
                <a:ext cx="1028208" cy="1028209"/>
              </a:xfrm>
              <a:custGeom>
                <a:avLst/>
                <a:gdLst>
                  <a:gd name="connsiteX0" fmla="*/ 514105 w 1028208"/>
                  <a:gd name="connsiteY0" fmla="*/ 1028209 h 1028209"/>
                  <a:gd name="connsiteX1" fmla="*/ 0 w 1028208"/>
                  <a:gd name="connsiteY1" fmla="*/ 514104 h 1028209"/>
                  <a:gd name="connsiteX2" fmla="*/ 514105 w 1028208"/>
                  <a:gd name="connsiteY2" fmla="*/ 0 h 1028209"/>
                  <a:gd name="connsiteX3" fmla="*/ 1028209 w 1028208"/>
                  <a:gd name="connsiteY3" fmla="*/ 514104 h 1028209"/>
                  <a:gd name="connsiteX4" fmla="*/ 514105 w 1028208"/>
                  <a:gd name="connsiteY4" fmla="*/ 1028209 h 1028209"/>
                  <a:gd name="connsiteX5" fmla="*/ 514105 w 1028208"/>
                  <a:gd name="connsiteY5" fmla="*/ 10039 h 1028209"/>
                  <a:gd name="connsiteX6" fmla="*/ 10066 w 1028208"/>
                  <a:gd name="connsiteY6" fmla="*/ 514077 h 1028209"/>
                  <a:gd name="connsiteX7" fmla="*/ 514105 w 1028208"/>
                  <a:gd name="connsiteY7" fmla="*/ 1018116 h 1028209"/>
                  <a:gd name="connsiteX8" fmla="*/ 1018143 w 1028208"/>
                  <a:gd name="connsiteY8" fmla="*/ 514077 h 1028209"/>
                  <a:gd name="connsiteX9" fmla="*/ 514105 w 1028208"/>
                  <a:gd name="connsiteY9" fmla="*/ 10039 h 102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28208" h="1028209">
                    <a:moveTo>
                      <a:pt x="514105" y="1028209"/>
                    </a:moveTo>
                    <a:cubicBezTo>
                      <a:pt x="230619" y="1028209"/>
                      <a:pt x="0" y="797590"/>
                      <a:pt x="0" y="514104"/>
                    </a:cubicBezTo>
                    <a:cubicBezTo>
                      <a:pt x="0" y="230619"/>
                      <a:pt x="230619" y="0"/>
                      <a:pt x="514105" y="0"/>
                    </a:cubicBezTo>
                    <a:cubicBezTo>
                      <a:pt x="797590" y="0"/>
                      <a:pt x="1028209" y="230619"/>
                      <a:pt x="1028209" y="514104"/>
                    </a:cubicBezTo>
                    <a:cubicBezTo>
                      <a:pt x="1028209" y="797590"/>
                      <a:pt x="797590" y="1028209"/>
                      <a:pt x="514105" y="1028209"/>
                    </a:cubicBezTo>
                    <a:close/>
                    <a:moveTo>
                      <a:pt x="514105" y="10039"/>
                    </a:moveTo>
                    <a:cubicBezTo>
                      <a:pt x="236184" y="10039"/>
                      <a:pt x="10066" y="236156"/>
                      <a:pt x="10066" y="514077"/>
                    </a:cubicBezTo>
                    <a:cubicBezTo>
                      <a:pt x="10066" y="791998"/>
                      <a:pt x="236184" y="1018116"/>
                      <a:pt x="514105" y="1018116"/>
                    </a:cubicBezTo>
                    <a:cubicBezTo>
                      <a:pt x="792025" y="1018116"/>
                      <a:pt x="1018143" y="791998"/>
                      <a:pt x="1018143" y="514077"/>
                    </a:cubicBezTo>
                    <a:cubicBezTo>
                      <a:pt x="1018143" y="236156"/>
                      <a:pt x="792025" y="10039"/>
                      <a:pt x="514105" y="100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8" name="Figura a mano libera: forma 167">
                <a:extLst>
                  <a:ext uri="{FF2B5EF4-FFF2-40B4-BE49-F238E27FC236}">
                    <a16:creationId xmlns:a16="http://schemas.microsoft.com/office/drawing/2014/main" id="{43C9F7EE-8CEC-6895-CCA8-2BBEF2BE7025}"/>
                  </a:ext>
                </a:extLst>
              </p:cNvPr>
              <p:cNvSpPr/>
              <p:nvPr/>
            </p:nvSpPr>
            <p:spPr>
              <a:xfrm>
                <a:off x="5952795" y="4057015"/>
                <a:ext cx="949971" cy="949972"/>
              </a:xfrm>
              <a:custGeom>
                <a:avLst/>
                <a:gdLst>
                  <a:gd name="connsiteX0" fmla="*/ 474986 w 949971"/>
                  <a:gd name="connsiteY0" fmla="*/ 949972 h 949972"/>
                  <a:gd name="connsiteX1" fmla="*/ 0 w 949971"/>
                  <a:gd name="connsiteY1" fmla="*/ 474986 h 949972"/>
                  <a:gd name="connsiteX2" fmla="*/ 474986 w 949971"/>
                  <a:gd name="connsiteY2" fmla="*/ 0 h 949972"/>
                  <a:gd name="connsiteX3" fmla="*/ 949972 w 949971"/>
                  <a:gd name="connsiteY3" fmla="*/ 474986 h 949972"/>
                  <a:gd name="connsiteX4" fmla="*/ 474986 w 949971"/>
                  <a:gd name="connsiteY4" fmla="*/ 949972 h 949972"/>
                  <a:gd name="connsiteX5" fmla="*/ 474986 w 949971"/>
                  <a:gd name="connsiteY5" fmla="*/ 9330 h 949972"/>
                  <a:gd name="connsiteX6" fmla="*/ 9302 w 949971"/>
                  <a:gd name="connsiteY6" fmla="*/ 475013 h 949972"/>
                  <a:gd name="connsiteX7" fmla="*/ 474986 w 949971"/>
                  <a:gd name="connsiteY7" fmla="*/ 940697 h 949972"/>
                  <a:gd name="connsiteX8" fmla="*/ 940670 w 949971"/>
                  <a:gd name="connsiteY8" fmla="*/ 475013 h 949972"/>
                  <a:gd name="connsiteX9" fmla="*/ 474986 w 949971"/>
                  <a:gd name="connsiteY9" fmla="*/ 9330 h 94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49971" h="949972">
                    <a:moveTo>
                      <a:pt x="474986" y="949972"/>
                    </a:moveTo>
                    <a:cubicBezTo>
                      <a:pt x="213078" y="949972"/>
                      <a:pt x="0" y="736894"/>
                      <a:pt x="0" y="474986"/>
                    </a:cubicBezTo>
                    <a:cubicBezTo>
                      <a:pt x="0" y="213078"/>
                      <a:pt x="213078" y="0"/>
                      <a:pt x="474986" y="0"/>
                    </a:cubicBezTo>
                    <a:cubicBezTo>
                      <a:pt x="736894" y="0"/>
                      <a:pt x="949972" y="213078"/>
                      <a:pt x="949972" y="474986"/>
                    </a:cubicBezTo>
                    <a:cubicBezTo>
                      <a:pt x="949972" y="736894"/>
                      <a:pt x="736894" y="949972"/>
                      <a:pt x="474986" y="949972"/>
                    </a:cubicBezTo>
                    <a:close/>
                    <a:moveTo>
                      <a:pt x="474986" y="9330"/>
                    </a:moveTo>
                    <a:cubicBezTo>
                      <a:pt x="218207" y="9330"/>
                      <a:pt x="9302" y="218234"/>
                      <a:pt x="9302" y="475013"/>
                    </a:cubicBezTo>
                    <a:cubicBezTo>
                      <a:pt x="9302" y="731793"/>
                      <a:pt x="218207" y="940697"/>
                      <a:pt x="474986" y="940697"/>
                    </a:cubicBezTo>
                    <a:cubicBezTo>
                      <a:pt x="731765" y="940697"/>
                      <a:pt x="940670" y="731793"/>
                      <a:pt x="940670" y="475013"/>
                    </a:cubicBezTo>
                    <a:cubicBezTo>
                      <a:pt x="940670" y="218234"/>
                      <a:pt x="731765" y="9330"/>
                      <a:pt x="474986" y="93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9" name="Figura a mano libera: forma 168">
                <a:extLst>
                  <a:ext uri="{FF2B5EF4-FFF2-40B4-BE49-F238E27FC236}">
                    <a16:creationId xmlns:a16="http://schemas.microsoft.com/office/drawing/2014/main" id="{CDD38899-4EA1-9978-14AE-709E6A2DC9F4}"/>
                  </a:ext>
                </a:extLst>
              </p:cNvPr>
              <p:cNvSpPr/>
              <p:nvPr/>
            </p:nvSpPr>
            <p:spPr>
              <a:xfrm>
                <a:off x="5994641" y="4082603"/>
                <a:ext cx="949972" cy="949972"/>
              </a:xfrm>
              <a:custGeom>
                <a:avLst/>
                <a:gdLst>
                  <a:gd name="connsiteX0" fmla="*/ 474986 w 949972"/>
                  <a:gd name="connsiteY0" fmla="*/ 949972 h 949972"/>
                  <a:gd name="connsiteX1" fmla="*/ 0 w 949972"/>
                  <a:gd name="connsiteY1" fmla="*/ 474986 h 949972"/>
                  <a:gd name="connsiteX2" fmla="*/ 474986 w 949972"/>
                  <a:gd name="connsiteY2" fmla="*/ 0 h 949972"/>
                  <a:gd name="connsiteX3" fmla="*/ 949972 w 949972"/>
                  <a:gd name="connsiteY3" fmla="*/ 474986 h 949972"/>
                  <a:gd name="connsiteX4" fmla="*/ 474986 w 949972"/>
                  <a:gd name="connsiteY4" fmla="*/ 949972 h 949972"/>
                  <a:gd name="connsiteX5" fmla="*/ 474986 w 949972"/>
                  <a:gd name="connsiteY5" fmla="*/ 9330 h 949972"/>
                  <a:gd name="connsiteX6" fmla="*/ 9302 w 949972"/>
                  <a:gd name="connsiteY6" fmla="*/ 475013 h 949972"/>
                  <a:gd name="connsiteX7" fmla="*/ 474986 w 949972"/>
                  <a:gd name="connsiteY7" fmla="*/ 940697 h 949972"/>
                  <a:gd name="connsiteX8" fmla="*/ 940670 w 949972"/>
                  <a:gd name="connsiteY8" fmla="*/ 475013 h 949972"/>
                  <a:gd name="connsiteX9" fmla="*/ 474986 w 949972"/>
                  <a:gd name="connsiteY9" fmla="*/ 9330 h 94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49972" h="949972">
                    <a:moveTo>
                      <a:pt x="474986" y="949972"/>
                    </a:moveTo>
                    <a:cubicBezTo>
                      <a:pt x="213078" y="949972"/>
                      <a:pt x="0" y="736894"/>
                      <a:pt x="0" y="474986"/>
                    </a:cubicBezTo>
                    <a:cubicBezTo>
                      <a:pt x="0" y="213078"/>
                      <a:pt x="213078" y="0"/>
                      <a:pt x="474986" y="0"/>
                    </a:cubicBezTo>
                    <a:cubicBezTo>
                      <a:pt x="736894" y="0"/>
                      <a:pt x="949972" y="213078"/>
                      <a:pt x="949972" y="474986"/>
                    </a:cubicBezTo>
                    <a:cubicBezTo>
                      <a:pt x="949972" y="736894"/>
                      <a:pt x="736894" y="949972"/>
                      <a:pt x="474986" y="949972"/>
                    </a:cubicBezTo>
                    <a:close/>
                    <a:moveTo>
                      <a:pt x="474986" y="9330"/>
                    </a:moveTo>
                    <a:cubicBezTo>
                      <a:pt x="218207" y="9330"/>
                      <a:pt x="9302" y="218234"/>
                      <a:pt x="9302" y="475013"/>
                    </a:cubicBezTo>
                    <a:cubicBezTo>
                      <a:pt x="9302" y="731793"/>
                      <a:pt x="218207" y="940697"/>
                      <a:pt x="474986" y="940697"/>
                    </a:cubicBezTo>
                    <a:cubicBezTo>
                      <a:pt x="731765" y="940697"/>
                      <a:pt x="940670" y="731793"/>
                      <a:pt x="940670" y="475013"/>
                    </a:cubicBezTo>
                    <a:cubicBezTo>
                      <a:pt x="940670" y="218234"/>
                      <a:pt x="731765" y="9330"/>
                      <a:pt x="474986" y="93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0" name="Figura a mano libera: forma 169">
                <a:extLst>
                  <a:ext uri="{FF2B5EF4-FFF2-40B4-BE49-F238E27FC236}">
                    <a16:creationId xmlns:a16="http://schemas.microsoft.com/office/drawing/2014/main" id="{E4B5E81A-DFDE-DAE9-E342-F6A4E90A4A9A}"/>
                  </a:ext>
                </a:extLst>
              </p:cNvPr>
              <p:cNvSpPr/>
              <p:nvPr/>
            </p:nvSpPr>
            <p:spPr>
              <a:xfrm>
                <a:off x="7216042" y="3975369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6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1" name="Figura a mano libera: forma 170">
                <a:extLst>
                  <a:ext uri="{FF2B5EF4-FFF2-40B4-BE49-F238E27FC236}">
                    <a16:creationId xmlns:a16="http://schemas.microsoft.com/office/drawing/2014/main" id="{C4ABC797-E445-262B-BBAF-AFEDB0E2C8C7}"/>
                  </a:ext>
                </a:extLst>
              </p:cNvPr>
              <p:cNvSpPr/>
              <p:nvPr/>
            </p:nvSpPr>
            <p:spPr>
              <a:xfrm>
                <a:off x="7259688" y="4016287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6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2" name="Figura a mano libera: forma 171">
                <a:extLst>
                  <a:ext uri="{FF2B5EF4-FFF2-40B4-BE49-F238E27FC236}">
                    <a16:creationId xmlns:a16="http://schemas.microsoft.com/office/drawing/2014/main" id="{7BE7D85E-CC40-0DE9-8D70-6FF07B9B28A2}"/>
                  </a:ext>
                </a:extLst>
              </p:cNvPr>
              <p:cNvSpPr/>
              <p:nvPr/>
            </p:nvSpPr>
            <p:spPr>
              <a:xfrm>
                <a:off x="8540558" y="3972641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5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5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3" name="Figura a mano libera: forma 172">
                <a:extLst>
                  <a:ext uri="{FF2B5EF4-FFF2-40B4-BE49-F238E27FC236}">
                    <a16:creationId xmlns:a16="http://schemas.microsoft.com/office/drawing/2014/main" id="{ABE18F09-3456-31FD-1C7F-416E60448C21}"/>
                  </a:ext>
                </a:extLst>
              </p:cNvPr>
              <p:cNvSpPr/>
              <p:nvPr/>
            </p:nvSpPr>
            <p:spPr>
              <a:xfrm>
                <a:off x="8597844" y="4002648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5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5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4" name="Figura a mano libera: forma 173">
                <a:extLst>
                  <a:ext uri="{FF2B5EF4-FFF2-40B4-BE49-F238E27FC236}">
                    <a16:creationId xmlns:a16="http://schemas.microsoft.com/office/drawing/2014/main" id="{7A294E95-8303-4446-4143-A017390B887A}"/>
                  </a:ext>
                </a:extLst>
              </p:cNvPr>
              <p:cNvSpPr/>
              <p:nvPr/>
            </p:nvSpPr>
            <p:spPr>
              <a:xfrm>
                <a:off x="8521462" y="5335102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5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5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5" name="Figura a mano libera: forma 174">
                <a:extLst>
                  <a:ext uri="{FF2B5EF4-FFF2-40B4-BE49-F238E27FC236}">
                    <a16:creationId xmlns:a16="http://schemas.microsoft.com/office/drawing/2014/main" id="{55EE6AB4-31BA-902D-33F8-258A5438869E}"/>
                  </a:ext>
                </a:extLst>
              </p:cNvPr>
              <p:cNvSpPr/>
              <p:nvPr/>
            </p:nvSpPr>
            <p:spPr>
              <a:xfrm>
                <a:off x="8576021" y="5384205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5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5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6" name="Figura a mano libera: forma 175">
                <a:extLst>
                  <a:ext uri="{FF2B5EF4-FFF2-40B4-BE49-F238E27FC236}">
                    <a16:creationId xmlns:a16="http://schemas.microsoft.com/office/drawing/2014/main" id="{4A8B007B-5F98-E0FE-39E4-6FC8671BD182}"/>
                  </a:ext>
                </a:extLst>
              </p:cNvPr>
              <p:cNvSpPr/>
              <p:nvPr/>
            </p:nvSpPr>
            <p:spPr>
              <a:xfrm>
                <a:off x="10020020" y="5401036"/>
                <a:ext cx="988054" cy="988053"/>
              </a:xfrm>
              <a:custGeom>
                <a:avLst/>
                <a:gdLst>
                  <a:gd name="connsiteX0" fmla="*/ 494027 w 988054"/>
                  <a:gd name="connsiteY0" fmla="*/ 988054 h 988053"/>
                  <a:gd name="connsiteX1" fmla="*/ 0 w 988054"/>
                  <a:gd name="connsiteY1" fmla="*/ 494027 h 988053"/>
                  <a:gd name="connsiteX2" fmla="*/ 494027 w 988054"/>
                  <a:gd name="connsiteY2" fmla="*/ 0 h 988053"/>
                  <a:gd name="connsiteX3" fmla="*/ 988054 w 988054"/>
                  <a:gd name="connsiteY3" fmla="*/ 494027 h 988053"/>
                  <a:gd name="connsiteX4" fmla="*/ 494027 w 988054"/>
                  <a:gd name="connsiteY4" fmla="*/ 988054 h 988053"/>
                  <a:gd name="connsiteX5" fmla="*/ 494027 w 988054"/>
                  <a:gd name="connsiteY5" fmla="*/ 9684 h 988053"/>
                  <a:gd name="connsiteX6" fmla="*/ 9684 w 988054"/>
                  <a:gd name="connsiteY6" fmla="*/ 494027 h 988053"/>
                  <a:gd name="connsiteX7" fmla="*/ 494027 w 988054"/>
                  <a:gd name="connsiteY7" fmla="*/ 978370 h 988053"/>
                  <a:gd name="connsiteX8" fmla="*/ 978370 w 988054"/>
                  <a:gd name="connsiteY8" fmla="*/ 494027 h 988053"/>
                  <a:gd name="connsiteX9" fmla="*/ 494027 w 988054"/>
                  <a:gd name="connsiteY9" fmla="*/ 9684 h 98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8054" h="988053">
                    <a:moveTo>
                      <a:pt x="494027" y="988054"/>
                    </a:moveTo>
                    <a:cubicBezTo>
                      <a:pt x="221616" y="988054"/>
                      <a:pt x="0" y="766437"/>
                      <a:pt x="0" y="494027"/>
                    </a:cubicBezTo>
                    <a:cubicBezTo>
                      <a:pt x="0" y="221616"/>
                      <a:pt x="221616" y="0"/>
                      <a:pt x="494027" y="0"/>
                    </a:cubicBezTo>
                    <a:cubicBezTo>
                      <a:pt x="766438" y="0"/>
                      <a:pt x="988054" y="221616"/>
                      <a:pt x="988054" y="494027"/>
                    </a:cubicBezTo>
                    <a:cubicBezTo>
                      <a:pt x="988054" y="766437"/>
                      <a:pt x="766438" y="988054"/>
                      <a:pt x="494027" y="988054"/>
                    </a:cubicBezTo>
                    <a:close/>
                    <a:moveTo>
                      <a:pt x="494027" y="9684"/>
                    </a:moveTo>
                    <a:cubicBezTo>
                      <a:pt x="226963" y="9684"/>
                      <a:pt x="9684" y="226963"/>
                      <a:pt x="9684" y="494027"/>
                    </a:cubicBezTo>
                    <a:cubicBezTo>
                      <a:pt x="9684" y="761091"/>
                      <a:pt x="226963" y="978370"/>
                      <a:pt x="494027" y="978370"/>
                    </a:cubicBezTo>
                    <a:cubicBezTo>
                      <a:pt x="761090" y="978370"/>
                      <a:pt x="978370" y="761091"/>
                      <a:pt x="978370" y="494027"/>
                    </a:cubicBezTo>
                    <a:cubicBezTo>
                      <a:pt x="978370" y="226963"/>
                      <a:pt x="761090" y="9684"/>
                      <a:pt x="494027" y="96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7" name="Figura a mano libera: forma 176">
                <a:extLst>
                  <a:ext uri="{FF2B5EF4-FFF2-40B4-BE49-F238E27FC236}">
                    <a16:creationId xmlns:a16="http://schemas.microsoft.com/office/drawing/2014/main" id="{2C0E61CC-CABA-54DA-EFC1-E185272467A2}"/>
                  </a:ext>
                </a:extLst>
              </p:cNvPr>
              <p:cNvSpPr/>
              <p:nvPr/>
            </p:nvSpPr>
            <p:spPr>
              <a:xfrm>
                <a:off x="10051473" y="5444574"/>
                <a:ext cx="988054" cy="988053"/>
              </a:xfrm>
              <a:custGeom>
                <a:avLst/>
                <a:gdLst>
                  <a:gd name="connsiteX0" fmla="*/ 494027 w 988054"/>
                  <a:gd name="connsiteY0" fmla="*/ 988054 h 988053"/>
                  <a:gd name="connsiteX1" fmla="*/ 0 w 988054"/>
                  <a:gd name="connsiteY1" fmla="*/ 494027 h 988053"/>
                  <a:gd name="connsiteX2" fmla="*/ 494027 w 988054"/>
                  <a:gd name="connsiteY2" fmla="*/ 0 h 988053"/>
                  <a:gd name="connsiteX3" fmla="*/ 988054 w 988054"/>
                  <a:gd name="connsiteY3" fmla="*/ 494027 h 988053"/>
                  <a:gd name="connsiteX4" fmla="*/ 494027 w 988054"/>
                  <a:gd name="connsiteY4" fmla="*/ 988054 h 988053"/>
                  <a:gd name="connsiteX5" fmla="*/ 494027 w 988054"/>
                  <a:gd name="connsiteY5" fmla="*/ 9684 h 988053"/>
                  <a:gd name="connsiteX6" fmla="*/ 9684 w 988054"/>
                  <a:gd name="connsiteY6" fmla="*/ 494027 h 988053"/>
                  <a:gd name="connsiteX7" fmla="*/ 494027 w 988054"/>
                  <a:gd name="connsiteY7" fmla="*/ 978370 h 988053"/>
                  <a:gd name="connsiteX8" fmla="*/ 978370 w 988054"/>
                  <a:gd name="connsiteY8" fmla="*/ 494027 h 988053"/>
                  <a:gd name="connsiteX9" fmla="*/ 494027 w 988054"/>
                  <a:gd name="connsiteY9" fmla="*/ 9684 h 98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8054" h="988053">
                    <a:moveTo>
                      <a:pt x="494027" y="988054"/>
                    </a:moveTo>
                    <a:cubicBezTo>
                      <a:pt x="221616" y="988054"/>
                      <a:pt x="0" y="766437"/>
                      <a:pt x="0" y="494027"/>
                    </a:cubicBezTo>
                    <a:cubicBezTo>
                      <a:pt x="0" y="221616"/>
                      <a:pt x="221616" y="0"/>
                      <a:pt x="494027" y="0"/>
                    </a:cubicBezTo>
                    <a:cubicBezTo>
                      <a:pt x="766438" y="0"/>
                      <a:pt x="988054" y="221616"/>
                      <a:pt x="988054" y="494027"/>
                    </a:cubicBezTo>
                    <a:cubicBezTo>
                      <a:pt x="988054" y="766437"/>
                      <a:pt x="766438" y="988054"/>
                      <a:pt x="494027" y="988054"/>
                    </a:cubicBezTo>
                    <a:close/>
                    <a:moveTo>
                      <a:pt x="494027" y="9684"/>
                    </a:moveTo>
                    <a:cubicBezTo>
                      <a:pt x="226963" y="9684"/>
                      <a:pt x="9684" y="226963"/>
                      <a:pt x="9684" y="494027"/>
                    </a:cubicBezTo>
                    <a:cubicBezTo>
                      <a:pt x="9684" y="761091"/>
                      <a:pt x="226963" y="978370"/>
                      <a:pt x="494027" y="978370"/>
                    </a:cubicBezTo>
                    <a:cubicBezTo>
                      <a:pt x="761090" y="978370"/>
                      <a:pt x="978370" y="761091"/>
                      <a:pt x="978370" y="494027"/>
                    </a:cubicBezTo>
                    <a:cubicBezTo>
                      <a:pt x="978370" y="226963"/>
                      <a:pt x="761090" y="9684"/>
                      <a:pt x="494027" y="96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8" name="Figura a mano libera: forma 177">
                <a:extLst>
                  <a:ext uri="{FF2B5EF4-FFF2-40B4-BE49-F238E27FC236}">
                    <a16:creationId xmlns:a16="http://schemas.microsoft.com/office/drawing/2014/main" id="{7455928D-39C6-DEC5-BC14-8666BBD38C18}"/>
                  </a:ext>
                </a:extLst>
              </p:cNvPr>
              <p:cNvSpPr/>
              <p:nvPr/>
            </p:nvSpPr>
            <p:spPr>
              <a:xfrm>
                <a:off x="5866974" y="5343286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6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9" name="Figura a mano libera: forma 178">
                <a:extLst>
                  <a:ext uri="{FF2B5EF4-FFF2-40B4-BE49-F238E27FC236}">
                    <a16:creationId xmlns:a16="http://schemas.microsoft.com/office/drawing/2014/main" id="{BBE9A755-47E5-6DF7-46DA-36A04AA192AF}"/>
                  </a:ext>
                </a:extLst>
              </p:cNvPr>
              <p:cNvSpPr/>
              <p:nvPr/>
            </p:nvSpPr>
            <p:spPr>
              <a:xfrm>
                <a:off x="5916077" y="5384205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6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80" name="Figura a mano libera: forma 179">
                <a:extLst>
                  <a:ext uri="{FF2B5EF4-FFF2-40B4-BE49-F238E27FC236}">
                    <a16:creationId xmlns:a16="http://schemas.microsoft.com/office/drawing/2014/main" id="{80CA4A52-C868-221F-45D7-714755270875}"/>
                  </a:ext>
                </a:extLst>
              </p:cNvPr>
              <p:cNvSpPr/>
              <p:nvPr/>
            </p:nvSpPr>
            <p:spPr>
              <a:xfrm>
                <a:off x="7216042" y="5335102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6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81" name="Figura a mano libera: forma 180">
                <a:extLst>
                  <a:ext uri="{FF2B5EF4-FFF2-40B4-BE49-F238E27FC236}">
                    <a16:creationId xmlns:a16="http://schemas.microsoft.com/office/drawing/2014/main" id="{5C7F5DFD-3096-A0A9-C2AF-2280FBECC711}"/>
                  </a:ext>
                </a:extLst>
              </p:cNvPr>
              <p:cNvSpPr/>
              <p:nvPr/>
            </p:nvSpPr>
            <p:spPr>
              <a:xfrm>
                <a:off x="7259688" y="5384205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6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9" name="Elemento grafico 9167">
              <a:extLst>
                <a:ext uri="{FF2B5EF4-FFF2-40B4-BE49-F238E27FC236}">
                  <a16:creationId xmlns:a16="http://schemas.microsoft.com/office/drawing/2014/main" id="{859FE987-91C2-6F26-FEE4-4CD8E3AA7514}"/>
                </a:ext>
              </a:extLst>
            </p:cNvPr>
            <p:cNvGrpSpPr/>
            <p:nvPr/>
          </p:nvGrpSpPr>
          <p:grpSpPr>
            <a:xfrm flipH="1">
              <a:off x="5858737" y="58761"/>
              <a:ext cx="6563793" cy="6667836"/>
              <a:chOff x="5100128" y="211161"/>
              <a:chExt cx="6563793" cy="6667836"/>
            </a:xfrm>
          </p:grpSpPr>
          <p:sp>
            <p:nvSpPr>
              <p:cNvPr id="153" name="Figura a mano libera: forma 152">
                <a:extLst>
                  <a:ext uri="{FF2B5EF4-FFF2-40B4-BE49-F238E27FC236}">
                    <a16:creationId xmlns:a16="http://schemas.microsoft.com/office/drawing/2014/main" id="{D95169F2-B4AE-1E24-C43B-5EE1FA51B198}"/>
                  </a:ext>
                </a:extLst>
              </p:cNvPr>
              <p:cNvSpPr/>
              <p:nvPr/>
            </p:nvSpPr>
            <p:spPr>
              <a:xfrm>
                <a:off x="5732051" y="211161"/>
                <a:ext cx="3776810" cy="2219575"/>
              </a:xfrm>
              <a:custGeom>
                <a:avLst/>
                <a:gdLst>
                  <a:gd name="connsiteX0" fmla="*/ 3776810 w 3776810"/>
                  <a:gd name="connsiteY0" fmla="*/ 2219575 h 2219575"/>
                  <a:gd name="connsiteX1" fmla="*/ 0 w 3776810"/>
                  <a:gd name="connsiteY1" fmla="*/ 2219575 h 2219575"/>
                  <a:gd name="connsiteX2" fmla="*/ 0 w 3776810"/>
                  <a:gd name="connsiteY2" fmla="*/ 0 h 2219575"/>
                  <a:gd name="connsiteX3" fmla="*/ 10912 w 3776810"/>
                  <a:gd name="connsiteY3" fmla="*/ 0 h 2219575"/>
                  <a:gd name="connsiteX4" fmla="*/ 10912 w 3776810"/>
                  <a:gd name="connsiteY4" fmla="*/ 2208663 h 2219575"/>
                  <a:gd name="connsiteX5" fmla="*/ 3776810 w 3776810"/>
                  <a:gd name="connsiteY5" fmla="*/ 2208663 h 2219575"/>
                  <a:gd name="connsiteX6" fmla="*/ 3776810 w 3776810"/>
                  <a:gd name="connsiteY6" fmla="*/ 2219575 h 221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76810" h="2219575">
                    <a:moveTo>
                      <a:pt x="3776810" y="2219575"/>
                    </a:moveTo>
                    <a:lnTo>
                      <a:pt x="0" y="2219575"/>
                    </a:lnTo>
                    <a:lnTo>
                      <a:pt x="0" y="0"/>
                    </a:lnTo>
                    <a:lnTo>
                      <a:pt x="10912" y="0"/>
                    </a:lnTo>
                    <a:lnTo>
                      <a:pt x="10912" y="2208663"/>
                    </a:lnTo>
                    <a:lnTo>
                      <a:pt x="3776810" y="2208663"/>
                    </a:lnTo>
                    <a:lnTo>
                      <a:pt x="3776810" y="2219575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4" name="Figura a mano libera: forma 153">
                <a:extLst>
                  <a:ext uri="{FF2B5EF4-FFF2-40B4-BE49-F238E27FC236}">
                    <a16:creationId xmlns:a16="http://schemas.microsoft.com/office/drawing/2014/main" id="{DBCA15F9-9FA6-AED5-F818-73D7EEE7DA4B}"/>
                  </a:ext>
                </a:extLst>
              </p:cNvPr>
              <p:cNvSpPr/>
              <p:nvPr/>
            </p:nvSpPr>
            <p:spPr>
              <a:xfrm>
                <a:off x="5100128" y="2520758"/>
                <a:ext cx="5218926" cy="1290307"/>
              </a:xfrm>
              <a:custGeom>
                <a:avLst/>
                <a:gdLst>
                  <a:gd name="connsiteX0" fmla="*/ 5218927 w 5218926"/>
                  <a:gd name="connsiteY0" fmla="*/ 1290308 h 1290307"/>
                  <a:gd name="connsiteX1" fmla="*/ 1998613 w 5218926"/>
                  <a:gd name="connsiteY1" fmla="*/ 1290308 h 1290307"/>
                  <a:gd name="connsiteX2" fmla="*/ 1998613 w 5218926"/>
                  <a:gd name="connsiteY2" fmla="*/ 10912 h 1290307"/>
                  <a:gd name="connsiteX3" fmla="*/ 0 w 5218926"/>
                  <a:gd name="connsiteY3" fmla="*/ 10912 h 1290307"/>
                  <a:gd name="connsiteX4" fmla="*/ 0 w 5218926"/>
                  <a:gd name="connsiteY4" fmla="*/ 0 h 1290307"/>
                  <a:gd name="connsiteX5" fmla="*/ 2009525 w 5218926"/>
                  <a:gd name="connsiteY5" fmla="*/ 0 h 1290307"/>
                  <a:gd name="connsiteX6" fmla="*/ 2009525 w 5218926"/>
                  <a:gd name="connsiteY6" fmla="*/ 1279396 h 1290307"/>
                  <a:gd name="connsiteX7" fmla="*/ 5218927 w 5218926"/>
                  <a:gd name="connsiteY7" fmla="*/ 1279396 h 1290307"/>
                  <a:gd name="connsiteX8" fmla="*/ 5218927 w 5218926"/>
                  <a:gd name="connsiteY8" fmla="*/ 1290308 h 129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18926" h="1290307">
                    <a:moveTo>
                      <a:pt x="5218927" y="1290308"/>
                    </a:moveTo>
                    <a:lnTo>
                      <a:pt x="1998613" y="1290308"/>
                    </a:lnTo>
                    <a:lnTo>
                      <a:pt x="1998613" y="10912"/>
                    </a:lnTo>
                    <a:lnTo>
                      <a:pt x="0" y="10912"/>
                    </a:lnTo>
                    <a:lnTo>
                      <a:pt x="0" y="0"/>
                    </a:lnTo>
                    <a:lnTo>
                      <a:pt x="2009525" y="0"/>
                    </a:lnTo>
                    <a:lnTo>
                      <a:pt x="2009525" y="1279396"/>
                    </a:lnTo>
                    <a:lnTo>
                      <a:pt x="5218927" y="1279396"/>
                    </a:lnTo>
                    <a:lnTo>
                      <a:pt x="5218927" y="129030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5" name="Figura a mano libera: forma 154">
                <a:extLst>
                  <a:ext uri="{FF2B5EF4-FFF2-40B4-BE49-F238E27FC236}">
                    <a16:creationId xmlns:a16="http://schemas.microsoft.com/office/drawing/2014/main" id="{3EFECAD6-5E10-91D8-2AA9-4D6D423D6729}"/>
                  </a:ext>
                </a:extLst>
              </p:cNvPr>
              <p:cNvSpPr/>
              <p:nvPr/>
            </p:nvSpPr>
            <p:spPr>
              <a:xfrm>
                <a:off x="5100128" y="2770690"/>
                <a:ext cx="3376214" cy="2409793"/>
              </a:xfrm>
              <a:custGeom>
                <a:avLst/>
                <a:gdLst>
                  <a:gd name="connsiteX0" fmla="*/ 3376215 w 3376214"/>
                  <a:gd name="connsiteY0" fmla="*/ 2409793 h 2409793"/>
                  <a:gd name="connsiteX1" fmla="*/ 0 w 3376214"/>
                  <a:gd name="connsiteY1" fmla="*/ 2409793 h 2409793"/>
                  <a:gd name="connsiteX2" fmla="*/ 0 w 3376214"/>
                  <a:gd name="connsiteY2" fmla="*/ 2398881 h 2409793"/>
                  <a:gd name="connsiteX3" fmla="*/ 3365303 w 3376214"/>
                  <a:gd name="connsiteY3" fmla="*/ 2398881 h 2409793"/>
                  <a:gd name="connsiteX4" fmla="*/ 3365303 w 3376214"/>
                  <a:gd name="connsiteY4" fmla="*/ 0 h 2409793"/>
                  <a:gd name="connsiteX5" fmla="*/ 3376215 w 3376214"/>
                  <a:gd name="connsiteY5" fmla="*/ 0 h 2409793"/>
                  <a:gd name="connsiteX6" fmla="*/ 3376215 w 3376214"/>
                  <a:gd name="connsiteY6" fmla="*/ 2409793 h 2409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6214" h="2409793">
                    <a:moveTo>
                      <a:pt x="3376215" y="2409793"/>
                    </a:moveTo>
                    <a:lnTo>
                      <a:pt x="0" y="2409793"/>
                    </a:lnTo>
                    <a:lnTo>
                      <a:pt x="0" y="2398881"/>
                    </a:lnTo>
                    <a:lnTo>
                      <a:pt x="3365303" y="2398881"/>
                    </a:lnTo>
                    <a:lnTo>
                      <a:pt x="3365303" y="0"/>
                    </a:lnTo>
                    <a:lnTo>
                      <a:pt x="3376215" y="0"/>
                    </a:lnTo>
                    <a:lnTo>
                      <a:pt x="3376215" y="2409793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6" name="Figura a mano libera: forma 155">
                <a:extLst>
                  <a:ext uri="{FF2B5EF4-FFF2-40B4-BE49-F238E27FC236}">
                    <a16:creationId xmlns:a16="http://schemas.microsoft.com/office/drawing/2014/main" id="{D2767F56-F5D1-E320-A866-9CEDDDF56B40}"/>
                  </a:ext>
                </a:extLst>
              </p:cNvPr>
              <p:cNvSpPr/>
              <p:nvPr/>
            </p:nvSpPr>
            <p:spPr>
              <a:xfrm>
                <a:off x="5732051" y="2746139"/>
                <a:ext cx="5931869" cy="3820129"/>
              </a:xfrm>
              <a:custGeom>
                <a:avLst/>
                <a:gdLst>
                  <a:gd name="connsiteX0" fmla="*/ 5931870 w 5931869"/>
                  <a:gd name="connsiteY0" fmla="*/ 3820130 h 3820129"/>
                  <a:gd name="connsiteX1" fmla="*/ 1366690 w 5931869"/>
                  <a:gd name="connsiteY1" fmla="*/ 3820130 h 3820129"/>
                  <a:gd name="connsiteX2" fmla="*/ 1366690 w 5931869"/>
                  <a:gd name="connsiteY2" fmla="*/ 1162668 h 3820129"/>
                  <a:gd name="connsiteX3" fmla="*/ 0 w 5931869"/>
                  <a:gd name="connsiteY3" fmla="*/ 1162668 h 3820129"/>
                  <a:gd name="connsiteX4" fmla="*/ 0 w 5931869"/>
                  <a:gd name="connsiteY4" fmla="*/ 0 h 3820129"/>
                  <a:gd name="connsiteX5" fmla="*/ 10912 w 5931869"/>
                  <a:gd name="connsiteY5" fmla="*/ 0 h 3820129"/>
                  <a:gd name="connsiteX6" fmla="*/ 10912 w 5931869"/>
                  <a:gd name="connsiteY6" fmla="*/ 1151757 h 3820129"/>
                  <a:gd name="connsiteX7" fmla="*/ 1377601 w 5931869"/>
                  <a:gd name="connsiteY7" fmla="*/ 1151757 h 3820129"/>
                  <a:gd name="connsiteX8" fmla="*/ 1377601 w 5931869"/>
                  <a:gd name="connsiteY8" fmla="*/ 3809218 h 3820129"/>
                  <a:gd name="connsiteX9" fmla="*/ 5931870 w 5931869"/>
                  <a:gd name="connsiteY9" fmla="*/ 3809218 h 3820129"/>
                  <a:gd name="connsiteX10" fmla="*/ 5931870 w 5931869"/>
                  <a:gd name="connsiteY10" fmla="*/ 3820130 h 3820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31869" h="3820129">
                    <a:moveTo>
                      <a:pt x="5931870" y="3820130"/>
                    </a:moveTo>
                    <a:lnTo>
                      <a:pt x="1366690" y="3820130"/>
                    </a:lnTo>
                    <a:lnTo>
                      <a:pt x="1366690" y="1162668"/>
                    </a:lnTo>
                    <a:lnTo>
                      <a:pt x="0" y="1162668"/>
                    </a:lnTo>
                    <a:lnTo>
                      <a:pt x="0" y="0"/>
                    </a:lnTo>
                    <a:lnTo>
                      <a:pt x="10912" y="0"/>
                    </a:lnTo>
                    <a:lnTo>
                      <a:pt x="10912" y="1151757"/>
                    </a:lnTo>
                    <a:lnTo>
                      <a:pt x="1377601" y="1151757"/>
                    </a:lnTo>
                    <a:lnTo>
                      <a:pt x="1377601" y="3809218"/>
                    </a:lnTo>
                    <a:lnTo>
                      <a:pt x="5931870" y="3809218"/>
                    </a:lnTo>
                    <a:lnTo>
                      <a:pt x="5931870" y="382013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7" name="Figura a mano libera: forma 156">
                <a:extLst>
                  <a:ext uri="{FF2B5EF4-FFF2-40B4-BE49-F238E27FC236}">
                    <a16:creationId xmlns:a16="http://schemas.microsoft.com/office/drawing/2014/main" id="{58B08830-7307-B36A-3F81-9D0A820821C3}"/>
                  </a:ext>
                </a:extLst>
              </p:cNvPr>
              <p:cNvSpPr/>
              <p:nvPr/>
            </p:nvSpPr>
            <p:spPr>
              <a:xfrm>
                <a:off x="5732051" y="4212125"/>
                <a:ext cx="10911" cy="2666872"/>
              </a:xfrm>
              <a:custGeom>
                <a:avLst/>
                <a:gdLst>
                  <a:gd name="connsiteX0" fmla="*/ 0 w 10911"/>
                  <a:gd name="connsiteY0" fmla="*/ 0 h 2666872"/>
                  <a:gd name="connsiteX1" fmla="*/ 10912 w 10911"/>
                  <a:gd name="connsiteY1" fmla="*/ 0 h 2666872"/>
                  <a:gd name="connsiteX2" fmla="*/ 10912 w 10911"/>
                  <a:gd name="connsiteY2" fmla="*/ 2666873 h 2666872"/>
                  <a:gd name="connsiteX3" fmla="*/ 0 w 10911"/>
                  <a:gd name="connsiteY3" fmla="*/ 2666873 h 2666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11" h="2666872">
                    <a:moveTo>
                      <a:pt x="0" y="0"/>
                    </a:moveTo>
                    <a:lnTo>
                      <a:pt x="10912" y="0"/>
                    </a:lnTo>
                    <a:lnTo>
                      <a:pt x="10912" y="2666873"/>
                    </a:lnTo>
                    <a:lnTo>
                      <a:pt x="0" y="2666873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8" name="Figura a mano libera: forma 157">
                <a:extLst>
                  <a:ext uri="{FF2B5EF4-FFF2-40B4-BE49-F238E27FC236}">
                    <a16:creationId xmlns:a16="http://schemas.microsoft.com/office/drawing/2014/main" id="{CE4CBA27-785E-17BB-D2B0-0743CF95A52A}"/>
                  </a:ext>
                </a:extLst>
              </p:cNvPr>
              <p:cNvSpPr/>
              <p:nvPr/>
            </p:nvSpPr>
            <p:spPr>
              <a:xfrm>
                <a:off x="8465431" y="5264367"/>
                <a:ext cx="3111196" cy="1581896"/>
              </a:xfrm>
              <a:custGeom>
                <a:avLst/>
                <a:gdLst>
                  <a:gd name="connsiteX0" fmla="*/ 10912 w 3111196"/>
                  <a:gd name="connsiteY0" fmla="*/ 1581896 h 1581896"/>
                  <a:gd name="connsiteX1" fmla="*/ 0 w 3111196"/>
                  <a:gd name="connsiteY1" fmla="*/ 1581896 h 1581896"/>
                  <a:gd name="connsiteX2" fmla="*/ 0 w 3111196"/>
                  <a:gd name="connsiteY2" fmla="*/ 0 h 1581896"/>
                  <a:gd name="connsiteX3" fmla="*/ 3111197 w 3111196"/>
                  <a:gd name="connsiteY3" fmla="*/ 0 h 1581896"/>
                  <a:gd name="connsiteX4" fmla="*/ 3111197 w 3111196"/>
                  <a:gd name="connsiteY4" fmla="*/ 10912 h 1581896"/>
                  <a:gd name="connsiteX5" fmla="*/ 10912 w 3111196"/>
                  <a:gd name="connsiteY5" fmla="*/ 10912 h 1581896"/>
                  <a:gd name="connsiteX6" fmla="*/ 10912 w 3111196"/>
                  <a:gd name="connsiteY6" fmla="*/ 1581896 h 1581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11196" h="1581896">
                    <a:moveTo>
                      <a:pt x="10912" y="1581896"/>
                    </a:moveTo>
                    <a:lnTo>
                      <a:pt x="0" y="1581896"/>
                    </a:lnTo>
                    <a:lnTo>
                      <a:pt x="0" y="0"/>
                    </a:lnTo>
                    <a:lnTo>
                      <a:pt x="3111197" y="0"/>
                    </a:lnTo>
                    <a:lnTo>
                      <a:pt x="3111197" y="10912"/>
                    </a:lnTo>
                    <a:lnTo>
                      <a:pt x="10912" y="10912"/>
                    </a:lnTo>
                    <a:lnTo>
                      <a:pt x="10912" y="158189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9" name="Figura a mano libera: forma 158">
                <a:extLst>
                  <a:ext uri="{FF2B5EF4-FFF2-40B4-BE49-F238E27FC236}">
                    <a16:creationId xmlns:a16="http://schemas.microsoft.com/office/drawing/2014/main" id="{27A9ABF3-D01C-46D6-C85B-A3B2457AB633}"/>
                  </a:ext>
                </a:extLst>
              </p:cNvPr>
              <p:cNvSpPr/>
              <p:nvPr/>
            </p:nvSpPr>
            <p:spPr>
              <a:xfrm>
                <a:off x="9832120" y="3247122"/>
                <a:ext cx="10911" cy="3631875"/>
              </a:xfrm>
              <a:custGeom>
                <a:avLst/>
                <a:gdLst>
                  <a:gd name="connsiteX0" fmla="*/ 0 w 10911"/>
                  <a:gd name="connsiteY0" fmla="*/ 0 h 3631875"/>
                  <a:gd name="connsiteX1" fmla="*/ 10912 w 10911"/>
                  <a:gd name="connsiteY1" fmla="*/ 0 h 3631875"/>
                  <a:gd name="connsiteX2" fmla="*/ 10912 w 10911"/>
                  <a:gd name="connsiteY2" fmla="*/ 3631876 h 3631875"/>
                  <a:gd name="connsiteX3" fmla="*/ 0 w 10911"/>
                  <a:gd name="connsiteY3" fmla="*/ 3631876 h 3631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11" h="3631875">
                    <a:moveTo>
                      <a:pt x="0" y="0"/>
                    </a:moveTo>
                    <a:lnTo>
                      <a:pt x="10912" y="0"/>
                    </a:lnTo>
                    <a:lnTo>
                      <a:pt x="10912" y="3631876"/>
                    </a:lnTo>
                    <a:lnTo>
                      <a:pt x="0" y="363187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0" name="Figura a mano libera: forma 159">
                <a:extLst>
                  <a:ext uri="{FF2B5EF4-FFF2-40B4-BE49-F238E27FC236}">
                    <a16:creationId xmlns:a16="http://schemas.microsoft.com/office/drawing/2014/main" id="{236B8EB5-DBAE-149A-ED6C-4B15DDB0B2E9}"/>
                  </a:ext>
                </a:extLst>
              </p:cNvPr>
              <p:cNvSpPr/>
              <p:nvPr/>
            </p:nvSpPr>
            <p:spPr>
              <a:xfrm>
                <a:off x="11204266" y="4848222"/>
                <a:ext cx="10911" cy="1508459"/>
              </a:xfrm>
              <a:custGeom>
                <a:avLst/>
                <a:gdLst>
                  <a:gd name="connsiteX0" fmla="*/ 0 w 10911"/>
                  <a:gd name="connsiteY0" fmla="*/ 0 h 1508459"/>
                  <a:gd name="connsiteX1" fmla="*/ 10912 w 10911"/>
                  <a:gd name="connsiteY1" fmla="*/ 0 h 1508459"/>
                  <a:gd name="connsiteX2" fmla="*/ 10912 w 10911"/>
                  <a:gd name="connsiteY2" fmla="*/ 1508460 h 1508459"/>
                  <a:gd name="connsiteX3" fmla="*/ 0 w 10911"/>
                  <a:gd name="connsiteY3" fmla="*/ 1508460 h 1508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11" h="1508459">
                    <a:moveTo>
                      <a:pt x="0" y="0"/>
                    </a:moveTo>
                    <a:lnTo>
                      <a:pt x="10912" y="0"/>
                    </a:lnTo>
                    <a:lnTo>
                      <a:pt x="10912" y="1508460"/>
                    </a:lnTo>
                    <a:lnTo>
                      <a:pt x="0" y="150846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1" name="Figura a mano libera: forma 160">
                <a:extLst>
                  <a:ext uri="{FF2B5EF4-FFF2-40B4-BE49-F238E27FC236}">
                    <a16:creationId xmlns:a16="http://schemas.microsoft.com/office/drawing/2014/main" id="{EF19926D-CE3F-C3AC-3E2C-59875CA1C4E4}"/>
                  </a:ext>
                </a:extLst>
              </p:cNvPr>
              <p:cNvSpPr/>
              <p:nvPr/>
            </p:nvSpPr>
            <p:spPr>
              <a:xfrm>
                <a:off x="7176487" y="987255"/>
                <a:ext cx="10911" cy="1758883"/>
              </a:xfrm>
              <a:custGeom>
                <a:avLst/>
                <a:gdLst>
                  <a:gd name="connsiteX0" fmla="*/ 0 w 10911"/>
                  <a:gd name="connsiteY0" fmla="*/ 0 h 1758883"/>
                  <a:gd name="connsiteX1" fmla="*/ 10912 w 10911"/>
                  <a:gd name="connsiteY1" fmla="*/ 0 h 1758883"/>
                  <a:gd name="connsiteX2" fmla="*/ 10912 w 10911"/>
                  <a:gd name="connsiteY2" fmla="*/ 1758883 h 1758883"/>
                  <a:gd name="connsiteX3" fmla="*/ 0 w 10911"/>
                  <a:gd name="connsiteY3" fmla="*/ 1758883 h 1758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11" h="1758883">
                    <a:moveTo>
                      <a:pt x="0" y="0"/>
                    </a:moveTo>
                    <a:lnTo>
                      <a:pt x="10912" y="0"/>
                    </a:lnTo>
                    <a:lnTo>
                      <a:pt x="10912" y="1758883"/>
                    </a:lnTo>
                    <a:lnTo>
                      <a:pt x="0" y="1758883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0" name="Elemento grafico 9167">
              <a:extLst>
                <a:ext uri="{FF2B5EF4-FFF2-40B4-BE49-F238E27FC236}">
                  <a16:creationId xmlns:a16="http://schemas.microsoft.com/office/drawing/2014/main" id="{B39F9CEE-FD7D-8779-1F8B-974944280096}"/>
                </a:ext>
              </a:extLst>
            </p:cNvPr>
            <p:cNvGrpSpPr/>
            <p:nvPr/>
          </p:nvGrpSpPr>
          <p:grpSpPr>
            <a:xfrm flipH="1">
              <a:off x="6938996" y="993484"/>
              <a:ext cx="5106781" cy="5624651"/>
              <a:chOff x="5476881" y="1145884"/>
              <a:chExt cx="5106781" cy="5624651"/>
            </a:xfrm>
          </p:grpSpPr>
          <p:sp>
            <p:nvSpPr>
              <p:cNvPr id="147" name="Figura a mano libera: forma 146">
                <a:extLst>
                  <a:ext uri="{FF2B5EF4-FFF2-40B4-BE49-F238E27FC236}">
                    <a16:creationId xmlns:a16="http://schemas.microsoft.com/office/drawing/2014/main" id="{88AB0943-605C-C08E-312F-50BBCCFC5FC5}"/>
                  </a:ext>
                </a:extLst>
              </p:cNvPr>
              <p:cNvSpPr/>
              <p:nvPr/>
            </p:nvSpPr>
            <p:spPr>
              <a:xfrm>
                <a:off x="5476881" y="3819249"/>
                <a:ext cx="1417238" cy="5455"/>
              </a:xfrm>
              <a:custGeom>
                <a:avLst/>
                <a:gdLst>
                  <a:gd name="connsiteX0" fmla="*/ 0 w 1417238"/>
                  <a:gd name="connsiteY0" fmla="*/ 0 h 5455"/>
                  <a:gd name="connsiteX1" fmla="*/ 1417238 w 1417238"/>
                  <a:gd name="connsiteY1" fmla="*/ 0 h 5455"/>
                  <a:gd name="connsiteX2" fmla="*/ 1417238 w 1417238"/>
                  <a:gd name="connsiteY2" fmla="*/ 5456 h 5455"/>
                  <a:gd name="connsiteX3" fmla="*/ 0 w 1417238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17238" h="5455">
                    <a:moveTo>
                      <a:pt x="0" y="0"/>
                    </a:moveTo>
                    <a:lnTo>
                      <a:pt x="1417238" y="0"/>
                    </a:lnTo>
                    <a:lnTo>
                      <a:pt x="1417238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8" name="Figura a mano libera: forma 147">
                <a:extLst>
                  <a:ext uri="{FF2B5EF4-FFF2-40B4-BE49-F238E27FC236}">
                    <a16:creationId xmlns:a16="http://schemas.microsoft.com/office/drawing/2014/main" id="{FB9BC94C-D91C-FEB5-C56A-A637DE1942A3}"/>
                  </a:ext>
                </a:extLst>
              </p:cNvPr>
              <p:cNvSpPr/>
              <p:nvPr/>
            </p:nvSpPr>
            <p:spPr>
              <a:xfrm>
                <a:off x="6786285" y="2327075"/>
                <a:ext cx="1417238" cy="5455"/>
              </a:xfrm>
              <a:custGeom>
                <a:avLst/>
                <a:gdLst>
                  <a:gd name="connsiteX0" fmla="*/ 0 w 1417238"/>
                  <a:gd name="connsiteY0" fmla="*/ 0 h 5455"/>
                  <a:gd name="connsiteX1" fmla="*/ 1417238 w 1417238"/>
                  <a:gd name="connsiteY1" fmla="*/ 0 h 5455"/>
                  <a:gd name="connsiteX2" fmla="*/ 1417238 w 1417238"/>
                  <a:gd name="connsiteY2" fmla="*/ 5456 h 5455"/>
                  <a:gd name="connsiteX3" fmla="*/ 0 w 1417238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17238" h="5455">
                    <a:moveTo>
                      <a:pt x="0" y="0"/>
                    </a:moveTo>
                    <a:lnTo>
                      <a:pt x="1417238" y="0"/>
                    </a:lnTo>
                    <a:lnTo>
                      <a:pt x="1417238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9" name="Figura a mano libera: forma 148">
                <a:extLst>
                  <a:ext uri="{FF2B5EF4-FFF2-40B4-BE49-F238E27FC236}">
                    <a16:creationId xmlns:a16="http://schemas.microsoft.com/office/drawing/2014/main" id="{C65A024F-A84C-F4CB-51D2-CDC0F5A33A6B}"/>
                  </a:ext>
                </a:extLst>
              </p:cNvPr>
              <p:cNvSpPr/>
              <p:nvPr/>
            </p:nvSpPr>
            <p:spPr>
              <a:xfrm>
                <a:off x="5553372" y="1145884"/>
                <a:ext cx="1940890" cy="5455"/>
              </a:xfrm>
              <a:custGeom>
                <a:avLst/>
                <a:gdLst>
                  <a:gd name="connsiteX0" fmla="*/ 0 w 1940890"/>
                  <a:gd name="connsiteY0" fmla="*/ 0 h 5455"/>
                  <a:gd name="connsiteX1" fmla="*/ 1940890 w 1940890"/>
                  <a:gd name="connsiteY1" fmla="*/ 0 h 5455"/>
                  <a:gd name="connsiteX2" fmla="*/ 1940890 w 1940890"/>
                  <a:gd name="connsiteY2" fmla="*/ 5456 h 5455"/>
                  <a:gd name="connsiteX3" fmla="*/ 0 w 1940890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0890" h="5455">
                    <a:moveTo>
                      <a:pt x="0" y="0"/>
                    </a:moveTo>
                    <a:lnTo>
                      <a:pt x="1940890" y="0"/>
                    </a:lnTo>
                    <a:lnTo>
                      <a:pt x="1940890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0" name="Figura a mano libera: forma 149">
                <a:extLst>
                  <a:ext uri="{FF2B5EF4-FFF2-40B4-BE49-F238E27FC236}">
                    <a16:creationId xmlns:a16="http://schemas.microsoft.com/office/drawing/2014/main" id="{EDAADCA0-2061-13B8-4809-DE9C2FF1FE02}"/>
                  </a:ext>
                </a:extLst>
              </p:cNvPr>
              <p:cNvSpPr/>
              <p:nvPr/>
            </p:nvSpPr>
            <p:spPr>
              <a:xfrm>
                <a:off x="8016687" y="3870671"/>
                <a:ext cx="2566975" cy="5455"/>
              </a:xfrm>
              <a:custGeom>
                <a:avLst/>
                <a:gdLst>
                  <a:gd name="connsiteX0" fmla="*/ 0 w 2566975"/>
                  <a:gd name="connsiteY0" fmla="*/ 0 h 5455"/>
                  <a:gd name="connsiteX1" fmla="*/ 2566976 w 2566975"/>
                  <a:gd name="connsiteY1" fmla="*/ 0 h 5455"/>
                  <a:gd name="connsiteX2" fmla="*/ 2566976 w 2566975"/>
                  <a:gd name="connsiteY2" fmla="*/ 5456 h 5455"/>
                  <a:gd name="connsiteX3" fmla="*/ 0 w 2566975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6975" h="5455">
                    <a:moveTo>
                      <a:pt x="0" y="0"/>
                    </a:moveTo>
                    <a:lnTo>
                      <a:pt x="2566976" y="0"/>
                    </a:lnTo>
                    <a:lnTo>
                      <a:pt x="2566976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1" name="Figura a mano libera: forma 150">
                <a:extLst>
                  <a:ext uri="{FF2B5EF4-FFF2-40B4-BE49-F238E27FC236}">
                    <a16:creationId xmlns:a16="http://schemas.microsoft.com/office/drawing/2014/main" id="{647331CB-B88D-256F-2904-F81E4463635E}"/>
                  </a:ext>
                </a:extLst>
              </p:cNvPr>
              <p:cNvSpPr/>
              <p:nvPr/>
            </p:nvSpPr>
            <p:spPr>
              <a:xfrm>
                <a:off x="5569740" y="6724079"/>
                <a:ext cx="2181547" cy="5455"/>
              </a:xfrm>
              <a:custGeom>
                <a:avLst/>
                <a:gdLst>
                  <a:gd name="connsiteX0" fmla="*/ 0 w 2181547"/>
                  <a:gd name="connsiteY0" fmla="*/ 0 h 5455"/>
                  <a:gd name="connsiteX1" fmla="*/ 2181548 w 2181547"/>
                  <a:gd name="connsiteY1" fmla="*/ 0 h 5455"/>
                  <a:gd name="connsiteX2" fmla="*/ 2181548 w 2181547"/>
                  <a:gd name="connsiteY2" fmla="*/ 5456 h 5455"/>
                  <a:gd name="connsiteX3" fmla="*/ 0 w 2181547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1547" h="5455">
                    <a:moveTo>
                      <a:pt x="0" y="0"/>
                    </a:moveTo>
                    <a:lnTo>
                      <a:pt x="2181548" y="0"/>
                    </a:lnTo>
                    <a:lnTo>
                      <a:pt x="2181548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2" name="Figura a mano libera: forma 151">
                <a:extLst>
                  <a:ext uri="{FF2B5EF4-FFF2-40B4-BE49-F238E27FC236}">
                    <a16:creationId xmlns:a16="http://schemas.microsoft.com/office/drawing/2014/main" id="{EFE9C785-9693-5E5A-3475-F31245BC023E}"/>
                  </a:ext>
                </a:extLst>
              </p:cNvPr>
              <p:cNvSpPr/>
              <p:nvPr/>
            </p:nvSpPr>
            <p:spPr>
              <a:xfrm>
                <a:off x="9732551" y="5111876"/>
                <a:ext cx="5455" cy="1658659"/>
              </a:xfrm>
              <a:custGeom>
                <a:avLst/>
                <a:gdLst>
                  <a:gd name="connsiteX0" fmla="*/ 0 w 5455"/>
                  <a:gd name="connsiteY0" fmla="*/ 0 h 1658659"/>
                  <a:gd name="connsiteX1" fmla="*/ 5456 w 5455"/>
                  <a:gd name="connsiteY1" fmla="*/ 0 h 1658659"/>
                  <a:gd name="connsiteX2" fmla="*/ 5456 w 5455"/>
                  <a:gd name="connsiteY2" fmla="*/ 1658660 h 1658659"/>
                  <a:gd name="connsiteX3" fmla="*/ 0 w 5455"/>
                  <a:gd name="connsiteY3" fmla="*/ 1658660 h 1658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55" h="1658659">
                    <a:moveTo>
                      <a:pt x="0" y="0"/>
                    </a:moveTo>
                    <a:lnTo>
                      <a:pt x="5456" y="0"/>
                    </a:lnTo>
                    <a:lnTo>
                      <a:pt x="5456" y="1658660"/>
                    </a:lnTo>
                    <a:lnTo>
                      <a:pt x="0" y="165866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1" name="Elemento grafico 9167">
              <a:extLst>
                <a:ext uri="{FF2B5EF4-FFF2-40B4-BE49-F238E27FC236}">
                  <a16:creationId xmlns:a16="http://schemas.microsoft.com/office/drawing/2014/main" id="{8FD54B13-FDF7-EB62-A957-669B2855D863}"/>
                </a:ext>
              </a:extLst>
            </p:cNvPr>
            <p:cNvGrpSpPr/>
            <p:nvPr/>
          </p:nvGrpSpPr>
          <p:grpSpPr>
            <a:xfrm flipH="1">
              <a:off x="5785083" y="-12629"/>
              <a:ext cx="6675174" cy="6826192"/>
              <a:chOff x="5062401" y="139771"/>
              <a:chExt cx="6675174" cy="6826192"/>
            </a:xfrm>
          </p:grpSpPr>
          <p:sp>
            <p:nvSpPr>
              <p:cNvPr id="119" name="Figura a mano libera: forma 118">
                <a:extLst>
                  <a:ext uri="{FF2B5EF4-FFF2-40B4-BE49-F238E27FC236}">
                    <a16:creationId xmlns:a16="http://schemas.microsoft.com/office/drawing/2014/main" id="{C48C5780-9430-90F3-696E-69D9E9BDCCC3}"/>
                  </a:ext>
                </a:extLst>
              </p:cNvPr>
              <p:cNvSpPr/>
              <p:nvPr/>
            </p:nvSpPr>
            <p:spPr>
              <a:xfrm>
                <a:off x="5666881" y="139771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4"/>
                      <a:pt x="31804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0" name="Figura a mano libera: forma 119">
                <a:extLst>
                  <a:ext uri="{FF2B5EF4-FFF2-40B4-BE49-F238E27FC236}">
                    <a16:creationId xmlns:a16="http://schemas.microsoft.com/office/drawing/2014/main" id="{A97383A0-D23D-24F4-01D0-6FEF96AC1E5A}"/>
                  </a:ext>
                </a:extLst>
              </p:cNvPr>
              <p:cNvSpPr/>
              <p:nvPr/>
            </p:nvSpPr>
            <p:spPr>
              <a:xfrm>
                <a:off x="7405360" y="1076759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4"/>
                      <a:pt x="31804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1" name="Figura a mano libera: forma 120">
                <a:extLst>
                  <a:ext uri="{FF2B5EF4-FFF2-40B4-BE49-F238E27FC236}">
                    <a16:creationId xmlns:a16="http://schemas.microsoft.com/office/drawing/2014/main" id="{E1DDA70B-EFCF-C9B9-1E7C-00188AA8A71B}"/>
                  </a:ext>
                </a:extLst>
              </p:cNvPr>
              <p:cNvSpPr/>
              <p:nvPr/>
            </p:nvSpPr>
            <p:spPr>
              <a:xfrm>
                <a:off x="5524593" y="1088189"/>
                <a:ext cx="118282" cy="118282"/>
              </a:xfrm>
              <a:custGeom>
                <a:avLst/>
                <a:gdLst>
                  <a:gd name="connsiteX0" fmla="*/ 118283 w 118282"/>
                  <a:gd name="connsiteY0" fmla="*/ 59141 h 118282"/>
                  <a:gd name="connsiteX1" fmla="*/ 59141 w 118282"/>
                  <a:gd name="connsiteY1" fmla="*/ 118283 h 118282"/>
                  <a:gd name="connsiteX2" fmla="*/ 0 w 118282"/>
                  <a:gd name="connsiteY2" fmla="*/ 59141 h 118282"/>
                  <a:gd name="connsiteX3" fmla="*/ 59141 w 118282"/>
                  <a:gd name="connsiteY3" fmla="*/ 0 h 118282"/>
                  <a:gd name="connsiteX4" fmla="*/ 118283 w 118282"/>
                  <a:gd name="connsiteY4" fmla="*/ 59141 h 118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282" h="118282">
                    <a:moveTo>
                      <a:pt x="118283" y="59141"/>
                    </a:moveTo>
                    <a:cubicBezTo>
                      <a:pt x="118283" y="91804"/>
                      <a:pt x="91804" y="118283"/>
                      <a:pt x="59141" y="118283"/>
                    </a:cubicBezTo>
                    <a:cubicBezTo>
                      <a:pt x="26479" y="118283"/>
                      <a:pt x="0" y="91804"/>
                      <a:pt x="0" y="59141"/>
                    </a:cubicBezTo>
                    <a:cubicBezTo>
                      <a:pt x="0" y="26478"/>
                      <a:pt x="26479" y="0"/>
                      <a:pt x="59141" y="0"/>
                    </a:cubicBezTo>
                    <a:cubicBezTo>
                      <a:pt x="91804" y="0"/>
                      <a:pt x="118283" y="26478"/>
                      <a:pt x="118283" y="591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2" name="Figura a mano libera: forma 121">
                <a:extLst>
                  <a:ext uri="{FF2B5EF4-FFF2-40B4-BE49-F238E27FC236}">
                    <a16:creationId xmlns:a16="http://schemas.microsoft.com/office/drawing/2014/main" id="{100565F1-3C5A-24E5-F97C-C5BA6AFC1B17}"/>
                  </a:ext>
                </a:extLst>
              </p:cNvPr>
              <p:cNvSpPr/>
              <p:nvPr/>
            </p:nvSpPr>
            <p:spPr>
              <a:xfrm rot="-2700000">
                <a:off x="7131273" y="925588"/>
                <a:ext cx="99787" cy="99787"/>
              </a:xfrm>
              <a:custGeom>
                <a:avLst/>
                <a:gdLst>
                  <a:gd name="connsiteX0" fmla="*/ 99787 w 99787"/>
                  <a:gd name="connsiteY0" fmla="*/ 49894 h 99787"/>
                  <a:gd name="connsiteX1" fmla="*/ 49894 w 99787"/>
                  <a:gd name="connsiteY1" fmla="*/ 99788 h 99787"/>
                  <a:gd name="connsiteX2" fmla="*/ 0 w 99787"/>
                  <a:gd name="connsiteY2" fmla="*/ 49894 h 99787"/>
                  <a:gd name="connsiteX3" fmla="*/ 49894 w 99787"/>
                  <a:gd name="connsiteY3" fmla="*/ 0 h 99787"/>
                  <a:gd name="connsiteX4" fmla="*/ 99787 w 99787"/>
                  <a:gd name="connsiteY4" fmla="*/ 49894 h 9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87" h="99787">
                    <a:moveTo>
                      <a:pt x="99787" y="49894"/>
                    </a:moveTo>
                    <a:cubicBezTo>
                      <a:pt x="99787" y="77449"/>
                      <a:pt x="77449" y="99788"/>
                      <a:pt x="49894" y="99788"/>
                    </a:cubicBezTo>
                    <a:cubicBezTo>
                      <a:pt x="22338" y="99788"/>
                      <a:pt x="0" y="77449"/>
                      <a:pt x="0" y="49894"/>
                    </a:cubicBezTo>
                    <a:cubicBezTo>
                      <a:pt x="0" y="22338"/>
                      <a:pt x="22338" y="0"/>
                      <a:pt x="49894" y="0"/>
                    </a:cubicBezTo>
                    <a:cubicBezTo>
                      <a:pt x="77449" y="0"/>
                      <a:pt x="99787" y="22338"/>
                      <a:pt x="99787" y="498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27000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3" name="Figura a mano libera: forma 122">
                <a:extLst>
                  <a:ext uri="{FF2B5EF4-FFF2-40B4-BE49-F238E27FC236}">
                    <a16:creationId xmlns:a16="http://schemas.microsoft.com/office/drawing/2014/main" id="{18D3954A-4E6C-5DBA-8C46-2B76372413CE}"/>
                  </a:ext>
                </a:extLst>
              </p:cNvPr>
              <p:cNvSpPr/>
              <p:nvPr/>
            </p:nvSpPr>
            <p:spPr>
              <a:xfrm rot="-1349998">
                <a:off x="8131936" y="2258481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6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1349998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4" name="Figura a mano libera: forma 123">
                <a:extLst>
                  <a:ext uri="{FF2B5EF4-FFF2-40B4-BE49-F238E27FC236}">
                    <a16:creationId xmlns:a16="http://schemas.microsoft.com/office/drawing/2014/main" id="{30897928-A600-30F7-E27B-2FA59F78D8EB}"/>
                  </a:ext>
                </a:extLst>
              </p:cNvPr>
              <p:cNvSpPr/>
              <p:nvPr/>
            </p:nvSpPr>
            <p:spPr>
              <a:xfrm>
                <a:off x="9438072" y="2355255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5" name="Figura a mano libera: forma 124">
                <a:extLst>
                  <a:ext uri="{FF2B5EF4-FFF2-40B4-BE49-F238E27FC236}">
                    <a16:creationId xmlns:a16="http://schemas.microsoft.com/office/drawing/2014/main" id="{1015C173-85CD-D6F6-E867-6C204A04C6B4}"/>
                  </a:ext>
                </a:extLst>
              </p:cNvPr>
              <p:cNvSpPr/>
              <p:nvPr/>
            </p:nvSpPr>
            <p:spPr>
              <a:xfrm>
                <a:off x="5665217" y="2630884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4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6" name="Figura a mano libera: forma 125">
                <a:extLst>
                  <a:ext uri="{FF2B5EF4-FFF2-40B4-BE49-F238E27FC236}">
                    <a16:creationId xmlns:a16="http://schemas.microsoft.com/office/drawing/2014/main" id="{3313083C-66D8-C566-7FE3-555FA6E3AF68}"/>
                  </a:ext>
                </a:extLst>
              </p:cNvPr>
              <p:cNvSpPr/>
              <p:nvPr/>
            </p:nvSpPr>
            <p:spPr>
              <a:xfrm>
                <a:off x="7132513" y="2684024"/>
                <a:ext cx="98532" cy="98532"/>
              </a:xfrm>
              <a:custGeom>
                <a:avLst/>
                <a:gdLst>
                  <a:gd name="connsiteX0" fmla="*/ 98533 w 98532"/>
                  <a:gd name="connsiteY0" fmla="*/ 49266 h 98532"/>
                  <a:gd name="connsiteX1" fmla="*/ 49266 w 98532"/>
                  <a:gd name="connsiteY1" fmla="*/ 98533 h 98532"/>
                  <a:gd name="connsiteX2" fmla="*/ 0 w 98532"/>
                  <a:gd name="connsiteY2" fmla="*/ 49266 h 98532"/>
                  <a:gd name="connsiteX3" fmla="*/ 49266 w 98532"/>
                  <a:gd name="connsiteY3" fmla="*/ 0 h 98532"/>
                  <a:gd name="connsiteX4" fmla="*/ 98533 w 98532"/>
                  <a:gd name="connsiteY4" fmla="*/ 49266 h 9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532" h="98532">
                    <a:moveTo>
                      <a:pt x="98533" y="49266"/>
                    </a:moveTo>
                    <a:cubicBezTo>
                      <a:pt x="98533" y="76475"/>
                      <a:pt x="76475" y="98533"/>
                      <a:pt x="49266" y="98533"/>
                    </a:cubicBezTo>
                    <a:cubicBezTo>
                      <a:pt x="22057" y="98533"/>
                      <a:pt x="0" y="76475"/>
                      <a:pt x="0" y="49266"/>
                    </a:cubicBezTo>
                    <a:cubicBezTo>
                      <a:pt x="0" y="22057"/>
                      <a:pt x="22057" y="0"/>
                      <a:pt x="49266" y="0"/>
                    </a:cubicBezTo>
                    <a:cubicBezTo>
                      <a:pt x="76475" y="0"/>
                      <a:pt x="98533" y="22057"/>
                      <a:pt x="98533" y="4926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7" name="Figura a mano libera: forma 126">
                <a:extLst>
                  <a:ext uri="{FF2B5EF4-FFF2-40B4-BE49-F238E27FC236}">
                    <a16:creationId xmlns:a16="http://schemas.microsoft.com/office/drawing/2014/main" id="{A9813E90-27D3-ED9B-B392-F81E1D51E784}"/>
                  </a:ext>
                </a:extLst>
              </p:cNvPr>
              <p:cNvSpPr/>
              <p:nvPr/>
            </p:nvSpPr>
            <p:spPr>
              <a:xfrm>
                <a:off x="8414910" y="2746766"/>
                <a:ext cx="113863" cy="113863"/>
              </a:xfrm>
              <a:custGeom>
                <a:avLst/>
                <a:gdLst>
                  <a:gd name="connsiteX0" fmla="*/ 113863 w 113863"/>
                  <a:gd name="connsiteY0" fmla="*/ 56932 h 113863"/>
                  <a:gd name="connsiteX1" fmla="*/ 56932 w 113863"/>
                  <a:gd name="connsiteY1" fmla="*/ 113863 h 113863"/>
                  <a:gd name="connsiteX2" fmla="*/ 0 w 113863"/>
                  <a:gd name="connsiteY2" fmla="*/ 56932 h 113863"/>
                  <a:gd name="connsiteX3" fmla="*/ 56932 w 113863"/>
                  <a:gd name="connsiteY3" fmla="*/ 0 h 113863"/>
                  <a:gd name="connsiteX4" fmla="*/ 113863 w 113863"/>
                  <a:gd name="connsiteY4" fmla="*/ 56932 h 11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863" h="113863">
                    <a:moveTo>
                      <a:pt x="113863" y="56932"/>
                    </a:moveTo>
                    <a:cubicBezTo>
                      <a:pt x="113863" y="88374"/>
                      <a:pt x="88374" y="113863"/>
                      <a:pt x="56932" y="113863"/>
                    </a:cubicBezTo>
                    <a:cubicBezTo>
                      <a:pt x="25489" y="113863"/>
                      <a:pt x="0" y="88374"/>
                      <a:pt x="0" y="56932"/>
                    </a:cubicBezTo>
                    <a:cubicBezTo>
                      <a:pt x="0" y="25489"/>
                      <a:pt x="25489" y="0"/>
                      <a:pt x="56932" y="0"/>
                    </a:cubicBezTo>
                    <a:cubicBezTo>
                      <a:pt x="88374" y="0"/>
                      <a:pt x="113863" y="25489"/>
                      <a:pt x="113863" y="569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8" name="Figura a mano libera: forma 127">
                <a:extLst>
                  <a:ext uri="{FF2B5EF4-FFF2-40B4-BE49-F238E27FC236}">
                    <a16:creationId xmlns:a16="http://schemas.microsoft.com/office/drawing/2014/main" id="{1E4A990A-C0D3-F82D-C90F-60FDE236177D}"/>
                  </a:ext>
                </a:extLst>
              </p:cNvPr>
              <p:cNvSpPr/>
              <p:nvPr/>
            </p:nvSpPr>
            <p:spPr>
              <a:xfrm rot="-4603200">
                <a:off x="9767001" y="3176002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4603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9" name="Figura a mano libera: forma 128">
                <a:extLst>
                  <a:ext uri="{FF2B5EF4-FFF2-40B4-BE49-F238E27FC236}">
                    <a16:creationId xmlns:a16="http://schemas.microsoft.com/office/drawing/2014/main" id="{D5B3F1AB-05A0-5DA6-291D-B1975267A9D8}"/>
                  </a:ext>
                </a:extLst>
              </p:cNvPr>
              <p:cNvSpPr/>
              <p:nvPr/>
            </p:nvSpPr>
            <p:spPr>
              <a:xfrm>
                <a:off x="10511837" y="3801354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0" name="Figura a mano libera: forma 129">
                <a:extLst>
                  <a:ext uri="{FF2B5EF4-FFF2-40B4-BE49-F238E27FC236}">
                    <a16:creationId xmlns:a16="http://schemas.microsoft.com/office/drawing/2014/main" id="{22C6CCBD-263D-C06A-2042-857DB582A2AF}"/>
                  </a:ext>
                </a:extLst>
              </p:cNvPr>
              <p:cNvSpPr/>
              <p:nvPr/>
            </p:nvSpPr>
            <p:spPr>
              <a:xfrm>
                <a:off x="10268697" y="3750778"/>
                <a:ext cx="99460" cy="99460"/>
              </a:xfrm>
              <a:custGeom>
                <a:avLst/>
                <a:gdLst>
                  <a:gd name="connsiteX0" fmla="*/ 99460 w 99460"/>
                  <a:gd name="connsiteY0" fmla="*/ 49730 h 99460"/>
                  <a:gd name="connsiteX1" fmla="*/ 49730 w 99460"/>
                  <a:gd name="connsiteY1" fmla="*/ 99460 h 99460"/>
                  <a:gd name="connsiteX2" fmla="*/ 0 w 99460"/>
                  <a:gd name="connsiteY2" fmla="*/ 49730 h 99460"/>
                  <a:gd name="connsiteX3" fmla="*/ 49730 w 99460"/>
                  <a:gd name="connsiteY3" fmla="*/ 0 h 99460"/>
                  <a:gd name="connsiteX4" fmla="*/ 99460 w 99460"/>
                  <a:gd name="connsiteY4" fmla="*/ 49730 h 99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460" h="99460">
                    <a:moveTo>
                      <a:pt x="99460" y="49730"/>
                    </a:moveTo>
                    <a:cubicBezTo>
                      <a:pt x="99460" y="77195"/>
                      <a:pt x="77195" y="99460"/>
                      <a:pt x="49730" y="99460"/>
                    </a:cubicBezTo>
                    <a:cubicBezTo>
                      <a:pt x="22265" y="99460"/>
                      <a:pt x="0" y="77195"/>
                      <a:pt x="0" y="49730"/>
                    </a:cubicBezTo>
                    <a:cubicBezTo>
                      <a:pt x="0" y="22265"/>
                      <a:pt x="22265" y="0"/>
                      <a:pt x="49730" y="0"/>
                    </a:cubicBezTo>
                    <a:cubicBezTo>
                      <a:pt x="77195" y="0"/>
                      <a:pt x="99460" y="22265"/>
                      <a:pt x="99460" y="49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1" name="Figura a mano libera: forma 130">
                <a:extLst>
                  <a:ext uri="{FF2B5EF4-FFF2-40B4-BE49-F238E27FC236}">
                    <a16:creationId xmlns:a16="http://schemas.microsoft.com/office/drawing/2014/main" id="{B48C010D-CAA1-ACBA-C755-D9A448894A52}"/>
                  </a:ext>
                </a:extLst>
              </p:cNvPr>
              <p:cNvSpPr/>
              <p:nvPr/>
            </p:nvSpPr>
            <p:spPr>
              <a:xfrm rot="-4603200">
                <a:off x="7982728" y="3832301"/>
                <a:ext cx="79819" cy="79819"/>
              </a:xfrm>
              <a:custGeom>
                <a:avLst/>
                <a:gdLst>
                  <a:gd name="connsiteX0" fmla="*/ 79819 w 79819"/>
                  <a:gd name="connsiteY0" fmla="*/ 39910 h 79819"/>
                  <a:gd name="connsiteX1" fmla="*/ 39909 w 79819"/>
                  <a:gd name="connsiteY1" fmla="*/ 79819 h 79819"/>
                  <a:gd name="connsiteX2" fmla="*/ 0 w 79819"/>
                  <a:gd name="connsiteY2" fmla="*/ 39910 h 79819"/>
                  <a:gd name="connsiteX3" fmla="*/ 39909 w 79819"/>
                  <a:gd name="connsiteY3" fmla="*/ 0 h 79819"/>
                  <a:gd name="connsiteX4" fmla="*/ 79819 w 79819"/>
                  <a:gd name="connsiteY4" fmla="*/ 39910 h 79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819" h="79819">
                    <a:moveTo>
                      <a:pt x="79819" y="39910"/>
                    </a:moveTo>
                    <a:cubicBezTo>
                      <a:pt x="79819" y="61951"/>
                      <a:pt x="61951" y="79819"/>
                      <a:pt x="39909" y="79819"/>
                    </a:cubicBezTo>
                    <a:cubicBezTo>
                      <a:pt x="17868" y="79819"/>
                      <a:pt x="0" y="61951"/>
                      <a:pt x="0" y="39910"/>
                    </a:cubicBezTo>
                    <a:cubicBezTo>
                      <a:pt x="0" y="17868"/>
                      <a:pt x="17868" y="0"/>
                      <a:pt x="39909" y="0"/>
                    </a:cubicBezTo>
                    <a:cubicBezTo>
                      <a:pt x="61951" y="0"/>
                      <a:pt x="79819" y="17868"/>
                      <a:pt x="79819" y="399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4603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2" name="Figura a mano libera: forma 131">
                <a:extLst>
                  <a:ext uri="{FF2B5EF4-FFF2-40B4-BE49-F238E27FC236}">
                    <a16:creationId xmlns:a16="http://schemas.microsoft.com/office/drawing/2014/main" id="{E7DFEF36-A32C-6673-2E52-E3C8F8FFA5C2}"/>
                  </a:ext>
                </a:extLst>
              </p:cNvPr>
              <p:cNvSpPr/>
              <p:nvPr/>
            </p:nvSpPr>
            <p:spPr>
              <a:xfrm>
                <a:off x="6845071" y="3772465"/>
                <a:ext cx="99132" cy="99132"/>
              </a:xfrm>
              <a:custGeom>
                <a:avLst/>
                <a:gdLst>
                  <a:gd name="connsiteX0" fmla="*/ 99133 w 99132"/>
                  <a:gd name="connsiteY0" fmla="*/ 49566 h 99132"/>
                  <a:gd name="connsiteX1" fmla="*/ 49566 w 99132"/>
                  <a:gd name="connsiteY1" fmla="*/ 99133 h 99132"/>
                  <a:gd name="connsiteX2" fmla="*/ 0 w 99132"/>
                  <a:gd name="connsiteY2" fmla="*/ 49566 h 99132"/>
                  <a:gd name="connsiteX3" fmla="*/ 49566 w 99132"/>
                  <a:gd name="connsiteY3" fmla="*/ 0 h 99132"/>
                  <a:gd name="connsiteX4" fmla="*/ 99133 w 99132"/>
                  <a:gd name="connsiteY4" fmla="*/ 49566 h 9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32" h="99132">
                    <a:moveTo>
                      <a:pt x="99133" y="49566"/>
                    </a:moveTo>
                    <a:cubicBezTo>
                      <a:pt x="99133" y="76941"/>
                      <a:pt x="76941" y="99133"/>
                      <a:pt x="49566" y="99133"/>
                    </a:cubicBezTo>
                    <a:cubicBezTo>
                      <a:pt x="22192" y="99133"/>
                      <a:pt x="0" y="76941"/>
                      <a:pt x="0" y="49566"/>
                    </a:cubicBezTo>
                    <a:cubicBezTo>
                      <a:pt x="0" y="22191"/>
                      <a:pt x="22192" y="0"/>
                      <a:pt x="49566" y="0"/>
                    </a:cubicBezTo>
                    <a:cubicBezTo>
                      <a:pt x="76941" y="0"/>
                      <a:pt x="99133" y="22191"/>
                      <a:pt x="99133" y="4956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3" name="Figura a mano libera: forma 132">
                <a:extLst>
                  <a:ext uri="{FF2B5EF4-FFF2-40B4-BE49-F238E27FC236}">
                    <a16:creationId xmlns:a16="http://schemas.microsoft.com/office/drawing/2014/main" id="{40C5E4F4-7669-310C-2004-0B4F07EF5079}"/>
                  </a:ext>
                </a:extLst>
              </p:cNvPr>
              <p:cNvSpPr/>
              <p:nvPr/>
            </p:nvSpPr>
            <p:spPr>
              <a:xfrm>
                <a:off x="5462533" y="3772520"/>
                <a:ext cx="99023" cy="99023"/>
              </a:xfrm>
              <a:custGeom>
                <a:avLst/>
                <a:gdLst>
                  <a:gd name="connsiteX0" fmla="*/ 99024 w 99023"/>
                  <a:gd name="connsiteY0" fmla="*/ 49512 h 99023"/>
                  <a:gd name="connsiteX1" fmla="*/ 49512 w 99023"/>
                  <a:gd name="connsiteY1" fmla="*/ 99024 h 99023"/>
                  <a:gd name="connsiteX2" fmla="*/ 0 w 99023"/>
                  <a:gd name="connsiteY2" fmla="*/ 49512 h 99023"/>
                  <a:gd name="connsiteX3" fmla="*/ 49512 w 99023"/>
                  <a:gd name="connsiteY3" fmla="*/ 0 h 99023"/>
                  <a:gd name="connsiteX4" fmla="*/ 99024 w 99023"/>
                  <a:gd name="connsiteY4" fmla="*/ 49512 h 9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23" h="99023">
                    <a:moveTo>
                      <a:pt x="99024" y="49512"/>
                    </a:moveTo>
                    <a:cubicBezTo>
                      <a:pt x="99024" y="76856"/>
                      <a:pt x="76856" y="99024"/>
                      <a:pt x="49512" y="99024"/>
                    </a:cubicBezTo>
                    <a:cubicBezTo>
                      <a:pt x="22167" y="99024"/>
                      <a:pt x="0" y="76857"/>
                      <a:pt x="0" y="49512"/>
                    </a:cubicBezTo>
                    <a:cubicBezTo>
                      <a:pt x="0" y="22167"/>
                      <a:pt x="22167" y="0"/>
                      <a:pt x="49512" y="0"/>
                    </a:cubicBezTo>
                    <a:cubicBezTo>
                      <a:pt x="76856" y="0"/>
                      <a:pt x="99024" y="22167"/>
                      <a:pt x="99024" y="495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4" name="Figura a mano libera: forma 133">
                <a:extLst>
                  <a:ext uri="{FF2B5EF4-FFF2-40B4-BE49-F238E27FC236}">
                    <a16:creationId xmlns:a16="http://schemas.microsoft.com/office/drawing/2014/main" id="{4F1CFF8C-C9C8-6D0C-B9C4-02347529CA64}"/>
                  </a:ext>
                </a:extLst>
              </p:cNvPr>
              <p:cNvSpPr/>
              <p:nvPr/>
            </p:nvSpPr>
            <p:spPr>
              <a:xfrm>
                <a:off x="5666363" y="4140899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4"/>
                      <a:pt x="31804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5" name="Figura a mano libera: forma 134">
                <a:extLst>
                  <a:ext uri="{FF2B5EF4-FFF2-40B4-BE49-F238E27FC236}">
                    <a16:creationId xmlns:a16="http://schemas.microsoft.com/office/drawing/2014/main" id="{4A8B48E5-47A0-0813-C699-78F671E938BE}"/>
                  </a:ext>
                </a:extLst>
              </p:cNvPr>
              <p:cNvSpPr/>
              <p:nvPr/>
            </p:nvSpPr>
            <p:spPr>
              <a:xfrm>
                <a:off x="5062401" y="5103037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3"/>
                      <a:pt x="31804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6" name="Figura a mano libera: forma 135">
                <a:extLst>
                  <a:ext uri="{FF2B5EF4-FFF2-40B4-BE49-F238E27FC236}">
                    <a16:creationId xmlns:a16="http://schemas.microsoft.com/office/drawing/2014/main" id="{71B41F37-C7D4-E7D7-11CA-B4EF17EA2381}"/>
                  </a:ext>
                </a:extLst>
              </p:cNvPr>
              <p:cNvSpPr/>
              <p:nvPr/>
            </p:nvSpPr>
            <p:spPr>
              <a:xfrm>
                <a:off x="11139696" y="4803893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1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1"/>
                      <a:pt x="71035" y="142071"/>
                    </a:cubicBezTo>
                    <a:cubicBezTo>
                      <a:pt x="31803" y="142071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7" name="Figura a mano libera: forma 136">
                <a:extLst>
                  <a:ext uri="{FF2B5EF4-FFF2-40B4-BE49-F238E27FC236}">
                    <a16:creationId xmlns:a16="http://schemas.microsoft.com/office/drawing/2014/main" id="{91E99A41-B636-F6EA-6EA8-34C055C920EE}"/>
                  </a:ext>
                </a:extLst>
              </p:cNvPr>
              <p:cNvSpPr/>
              <p:nvPr/>
            </p:nvSpPr>
            <p:spPr>
              <a:xfrm>
                <a:off x="11483551" y="5199824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3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8" name="Figura a mano libera: forma 137">
                <a:extLst>
                  <a:ext uri="{FF2B5EF4-FFF2-40B4-BE49-F238E27FC236}">
                    <a16:creationId xmlns:a16="http://schemas.microsoft.com/office/drawing/2014/main" id="{02164220-6889-E328-9A71-972301964115}"/>
                  </a:ext>
                </a:extLst>
              </p:cNvPr>
              <p:cNvSpPr/>
              <p:nvPr/>
            </p:nvSpPr>
            <p:spPr>
              <a:xfrm>
                <a:off x="9684949" y="5106420"/>
                <a:ext cx="98641" cy="98641"/>
              </a:xfrm>
              <a:custGeom>
                <a:avLst/>
                <a:gdLst>
                  <a:gd name="connsiteX0" fmla="*/ 98642 w 98641"/>
                  <a:gd name="connsiteY0" fmla="*/ 49321 h 98641"/>
                  <a:gd name="connsiteX1" fmla="*/ 49321 w 98641"/>
                  <a:gd name="connsiteY1" fmla="*/ 98642 h 98641"/>
                  <a:gd name="connsiteX2" fmla="*/ 0 w 98641"/>
                  <a:gd name="connsiteY2" fmla="*/ 49321 h 98641"/>
                  <a:gd name="connsiteX3" fmla="*/ 49321 w 98641"/>
                  <a:gd name="connsiteY3" fmla="*/ 0 h 98641"/>
                  <a:gd name="connsiteX4" fmla="*/ 98642 w 98641"/>
                  <a:gd name="connsiteY4" fmla="*/ 49321 h 9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41" h="98641">
                    <a:moveTo>
                      <a:pt x="98642" y="49321"/>
                    </a:moveTo>
                    <a:cubicBezTo>
                      <a:pt x="98642" y="76560"/>
                      <a:pt x="76560" y="98642"/>
                      <a:pt x="49321" y="98642"/>
                    </a:cubicBezTo>
                    <a:cubicBezTo>
                      <a:pt x="22082" y="98642"/>
                      <a:pt x="0" y="76560"/>
                      <a:pt x="0" y="49321"/>
                    </a:cubicBezTo>
                    <a:cubicBezTo>
                      <a:pt x="0" y="22082"/>
                      <a:pt x="22082" y="0"/>
                      <a:pt x="49321" y="0"/>
                    </a:cubicBezTo>
                    <a:cubicBezTo>
                      <a:pt x="76560" y="0"/>
                      <a:pt x="98642" y="22082"/>
                      <a:pt x="98642" y="4932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9" name="Figura a mano libera: forma 138">
                <a:extLst>
                  <a:ext uri="{FF2B5EF4-FFF2-40B4-BE49-F238E27FC236}">
                    <a16:creationId xmlns:a16="http://schemas.microsoft.com/office/drawing/2014/main" id="{56A64984-C570-E60D-584B-FD14235148EA}"/>
                  </a:ext>
                </a:extLst>
              </p:cNvPr>
              <p:cNvSpPr/>
              <p:nvPr/>
            </p:nvSpPr>
            <p:spPr>
              <a:xfrm>
                <a:off x="9766896" y="6808072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1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1"/>
                      <a:pt x="71035" y="142071"/>
                    </a:cubicBezTo>
                    <a:cubicBezTo>
                      <a:pt x="31804" y="142071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0" name="Figura a mano libera: forma 139">
                <a:extLst>
                  <a:ext uri="{FF2B5EF4-FFF2-40B4-BE49-F238E27FC236}">
                    <a16:creationId xmlns:a16="http://schemas.microsoft.com/office/drawing/2014/main" id="{BB9AE8D2-22BA-4E2B-3A60-425C51E95A26}"/>
                  </a:ext>
                </a:extLst>
              </p:cNvPr>
              <p:cNvSpPr/>
              <p:nvPr/>
            </p:nvSpPr>
            <p:spPr>
              <a:xfrm>
                <a:off x="9699598" y="6718623"/>
                <a:ext cx="68907" cy="68907"/>
              </a:xfrm>
              <a:custGeom>
                <a:avLst/>
                <a:gdLst>
                  <a:gd name="connsiteX0" fmla="*/ 68907 w 68907"/>
                  <a:gd name="connsiteY0" fmla="*/ 34453 h 68907"/>
                  <a:gd name="connsiteX1" fmla="*/ 34454 w 68907"/>
                  <a:gd name="connsiteY1" fmla="*/ 68907 h 68907"/>
                  <a:gd name="connsiteX2" fmla="*/ 0 w 68907"/>
                  <a:gd name="connsiteY2" fmla="*/ 34453 h 68907"/>
                  <a:gd name="connsiteX3" fmla="*/ 34454 w 68907"/>
                  <a:gd name="connsiteY3" fmla="*/ 0 h 68907"/>
                  <a:gd name="connsiteX4" fmla="*/ 68907 w 68907"/>
                  <a:gd name="connsiteY4" fmla="*/ 34453 h 68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907" h="68907">
                    <a:moveTo>
                      <a:pt x="68907" y="34453"/>
                    </a:moveTo>
                    <a:cubicBezTo>
                      <a:pt x="68907" y="53482"/>
                      <a:pt x="53482" y="68907"/>
                      <a:pt x="34454" y="68907"/>
                    </a:cubicBezTo>
                    <a:cubicBezTo>
                      <a:pt x="15426" y="68907"/>
                      <a:pt x="0" y="53482"/>
                      <a:pt x="0" y="34453"/>
                    </a:cubicBezTo>
                    <a:cubicBezTo>
                      <a:pt x="0" y="15425"/>
                      <a:pt x="15426" y="0"/>
                      <a:pt x="34454" y="0"/>
                    </a:cubicBezTo>
                    <a:cubicBezTo>
                      <a:pt x="53482" y="0"/>
                      <a:pt x="68907" y="15425"/>
                      <a:pt x="68907" y="344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1" name="Figura a mano libera: forma 140">
                <a:extLst>
                  <a:ext uri="{FF2B5EF4-FFF2-40B4-BE49-F238E27FC236}">
                    <a16:creationId xmlns:a16="http://schemas.microsoft.com/office/drawing/2014/main" id="{527496B3-69D7-C44D-5D71-8230DB2A21CE}"/>
                  </a:ext>
                </a:extLst>
              </p:cNvPr>
              <p:cNvSpPr/>
              <p:nvPr/>
            </p:nvSpPr>
            <p:spPr>
              <a:xfrm rot="-1349998">
                <a:off x="11139710" y="6285222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3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1349998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2" name="Figura a mano libera: forma 141">
                <a:extLst>
                  <a:ext uri="{FF2B5EF4-FFF2-40B4-BE49-F238E27FC236}">
                    <a16:creationId xmlns:a16="http://schemas.microsoft.com/office/drawing/2014/main" id="{F956215D-FDB3-3E23-7822-D3CC9CB9E8A7}"/>
                  </a:ext>
                </a:extLst>
              </p:cNvPr>
              <p:cNvSpPr/>
              <p:nvPr/>
            </p:nvSpPr>
            <p:spPr>
              <a:xfrm>
                <a:off x="11595505" y="6489887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3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3" name="Figura a mano libera: forma 142">
                <a:extLst>
                  <a:ext uri="{FF2B5EF4-FFF2-40B4-BE49-F238E27FC236}">
                    <a16:creationId xmlns:a16="http://schemas.microsoft.com/office/drawing/2014/main" id="{B6108235-8D03-8084-5E00-94E78217D5A1}"/>
                  </a:ext>
                </a:extLst>
              </p:cNvPr>
              <p:cNvSpPr/>
              <p:nvPr/>
            </p:nvSpPr>
            <p:spPr>
              <a:xfrm>
                <a:off x="8400806" y="6753622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3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4" name="Figura a mano libera: forma 143">
                <a:extLst>
                  <a:ext uri="{FF2B5EF4-FFF2-40B4-BE49-F238E27FC236}">
                    <a16:creationId xmlns:a16="http://schemas.microsoft.com/office/drawing/2014/main" id="{A1AC0166-344B-46A8-AAD0-189257191DB8}"/>
                  </a:ext>
                </a:extLst>
              </p:cNvPr>
              <p:cNvSpPr/>
              <p:nvPr/>
            </p:nvSpPr>
            <p:spPr>
              <a:xfrm>
                <a:off x="5540196" y="6669520"/>
                <a:ext cx="113645" cy="113645"/>
              </a:xfrm>
              <a:custGeom>
                <a:avLst/>
                <a:gdLst>
                  <a:gd name="connsiteX0" fmla="*/ 113645 w 113645"/>
                  <a:gd name="connsiteY0" fmla="*/ 56823 h 113645"/>
                  <a:gd name="connsiteX1" fmla="*/ 56823 w 113645"/>
                  <a:gd name="connsiteY1" fmla="*/ 113646 h 113645"/>
                  <a:gd name="connsiteX2" fmla="*/ 0 w 113645"/>
                  <a:gd name="connsiteY2" fmla="*/ 56823 h 113645"/>
                  <a:gd name="connsiteX3" fmla="*/ 56823 w 113645"/>
                  <a:gd name="connsiteY3" fmla="*/ 0 h 113645"/>
                  <a:gd name="connsiteX4" fmla="*/ 113645 w 113645"/>
                  <a:gd name="connsiteY4" fmla="*/ 56823 h 11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645" h="113645">
                    <a:moveTo>
                      <a:pt x="113645" y="56823"/>
                    </a:moveTo>
                    <a:cubicBezTo>
                      <a:pt x="113645" y="88205"/>
                      <a:pt x="88205" y="113646"/>
                      <a:pt x="56823" y="113646"/>
                    </a:cubicBezTo>
                    <a:cubicBezTo>
                      <a:pt x="25440" y="113646"/>
                      <a:pt x="0" y="88205"/>
                      <a:pt x="0" y="56823"/>
                    </a:cubicBezTo>
                    <a:cubicBezTo>
                      <a:pt x="0" y="25441"/>
                      <a:pt x="25440" y="0"/>
                      <a:pt x="56823" y="0"/>
                    </a:cubicBezTo>
                    <a:cubicBezTo>
                      <a:pt x="88205" y="0"/>
                      <a:pt x="113645" y="25441"/>
                      <a:pt x="113645" y="568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5" name="Figura a mano libera: forma 144">
                <a:extLst>
                  <a:ext uri="{FF2B5EF4-FFF2-40B4-BE49-F238E27FC236}">
                    <a16:creationId xmlns:a16="http://schemas.microsoft.com/office/drawing/2014/main" id="{2C82C450-F3D1-1546-41B4-18321B1DD588}"/>
                  </a:ext>
                </a:extLst>
              </p:cNvPr>
              <p:cNvSpPr/>
              <p:nvPr/>
            </p:nvSpPr>
            <p:spPr>
              <a:xfrm>
                <a:off x="5666881" y="6823894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3"/>
                      <a:pt x="31804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6" name="Figura a mano libera: forma 145">
                <a:extLst>
                  <a:ext uri="{FF2B5EF4-FFF2-40B4-BE49-F238E27FC236}">
                    <a16:creationId xmlns:a16="http://schemas.microsoft.com/office/drawing/2014/main" id="{A1E3E5BF-143E-93BB-DD30-69E38439F584}"/>
                  </a:ext>
                </a:extLst>
              </p:cNvPr>
              <p:cNvSpPr/>
              <p:nvPr/>
            </p:nvSpPr>
            <p:spPr>
              <a:xfrm>
                <a:off x="7702376" y="6676940"/>
                <a:ext cx="98805" cy="98805"/>
              </a:xfrm>
              <a:custGeom>
                <a:avLst/>
                <a:gdLst>
                  <a:gd name="connsiteX0" fmla="*/ 98805 w 98805"/>
                  <a:gd name="connsiteY0" fmla="*/ 49403 h 98805"/>
                  <a:gd name="connsiteX1" fmla="*/ 49403 w 98805"/>
                  <a:gd name="connsiteY1" fmla="*/ 98806 h 98805"/>
                  <a:gd name="connsiteX2" fmla="*/ 0 w 98805"/>
                  <a:gd name="connsiteY2" fmla="*/ 49403 h 98805"/>
                  <a:gd name="connsiteX3" fmla="*/ 49403 w 98805"/>
                  <a:gd name="connsiteY3" fmla="*/ 0 h 98805"/>
                  <a:gd name="connsiteX4" fmla="*/ 98805 w 98805"/>
                  <a:gd name="connsiteY4" fmla="*/ 49403 h 98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05" h="98805">
                    <a:moveTo>
                      <a:pt x="98805" y="49403"/>
                    </a:moveTo>
                    <a:cubicBezTo>
                      <a:pt x="98805" y="76688"/>
                      <a:pt x="76687" y="98806"/>
                      <a:pt x="49403" y="98806"/>
                    </a:cubicBezTo>
                    <a:cubicBezTo>
                      <a:pt x="22118" y="98806"/>
                      <a:pt x="0" y="76688"/>
                      <a:pt x="0" y="49403"/>
                    </a:cubicBezTo>
                    <a:cubicBezTo>
                      <a:pt x="0" y="22118"/>
                      <a:pt x="22118" y="0"/>
                      <a:pt x="49403" y="0"/>
                    </a:cubicBezTo>
                    <a:cubicBezTo>
                      <a:pt x="76687" y="0"/>
                      <a:pt x="98805" y="22118"/>
                      <a:pt x="98805" y="4940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2" name="Elemento grafico 9167">
              <a:extLst>
                <a:ext uri="{FF2B5EF4-FFF2-40B4-BE49-F238E27FC236}">
                  <a16:creationId xmlns:a16="http://schemas.microsoft.com/office/drawing/2014/main" id="{29966C09-1012-5DBD-F3B3-8F2D781D1B1E}"/>
                </a:ext>
              </a:extLst>
            </p:cNvPr>
            <p:cNvGrpSpPr/>
            <p:nvPr/>
          </p:nvGrpSpPr>
          <p:grpSpPr>
            <a:xfrm flipH="1">
              <a:off x="5883970" y="-29323"/>
              <a:ext cx="6589299" cy="6856745"/>
              <a:chOff x="5049389" y="123077"/>
              <a:chExt cx="6589299" cy="6856745"/>
            </a:xfrm>
          </p:grpSpPr>
          <p:sp>
            <p:nvSpPr>
              <p:cNvPr id="104" name="Figura a mano libera: forma 103">
                <a:extLst>
                  <a:ext uri="{FF2B5EF4-FFF2-40B4-BE49-F238E27FC236}">
                    <a16:creationId xmlns:a16="http://schemas.microsoft.com/office/drawing/2014/main" id="{AB5F5E61-D8AF-7727-74EE-DD812EEB9BFD}"/>
                  </a:ext>
                </a:extLst>
              </p:cNvPr>
              <p:cNvSpPr/>
              <p:nvPr/>
            </p:nvSpPr>
            <p:spPr>
              <a:xfrm>
                <a:off x="5652150" y="123077"/>
                <a:ext cx="176169" cy="176169"/>
              </a:xfrm>
              <a:custGeom>
                <a:avLst/>
                <a:gdLst>
                  <a:gd name="connsiteX0" fmla="*/ 88085 w 176169"/>
                  <a:gd name="connsiteY0" fmla="*/ 176169 h 176169"/>
                  <a:gd name="connsiteX1" fmla="*/ 0 w 176169"/>
                  <a:gd name="connsiteY1" fmla="*/ 88085 h 176169"/>
                  <a:gd name="connsiteX2" fmla="*/ 88085 w 176169"/>
                  <a:gd name="connsiteY2" fmla="*/ 0 h 176169"/>
                  <a:gd name="connsiteX3" fmla="*/ 176169 w 176169"/>
                  <a:gd name="connsiteY3" fmla="*/ 88085 h 176169"/>
                  <a:gd name="connsiteX4" fmla="*/ 88085 w 176169"/>
                  <a:gd name="connsiteY4" fmla="*/ 176169 h 176169"/>
                  <a:gd name="connsiteX5" fmla="*/ 88085 w 176169"/>
                  <a:gd name="connsiteY5" fmla="*/ 7038 h 176169"/>
                  <a:gd name="connsiteX6" fmla="*/ 7038 w 176169"/>
                  <a:gd name="connsiteY6" fmla="*/ 88085 h 176169"/>
                  <a:gd name="connsiteX7" fmla="*/ 88085 w 176169"/>
                  <a:gd name="connsiteY7" fmla="*/ 169131 h 176169"/>
                  <a:gd name="connsiteX8" fmla="*/ 169131 w 176169"/>
                  <a:gd name="connsiteY8" fmla="*/ 88085 h 176169"/>
                  <a:gd name="connsiteX9" fmla="*/ 88085 w 176169"/>
                  <a:gd name="connsiteY9" fmla="*/ 7038 h 176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6169" h="176169">
                    <a:moveTo>
                      <a:pt x="88085" y="176169"/>
                    </a:moveTo>
                    <a:cubicBezTo>
                      <a:pt x="39500" y="176169"/>
                      <a:pt x="0" y="136642"/>
                      <a:pt x="0" y="88085"/>
                    </a:cubicBezTo>
                    <a:cubicBezTo>
                      <a:pt x="0" y="39528"/>
                      <a:pt x="39500" y="0"/>
                      <a:pt x="88085" y="0"/>
                    </a:cubicBezTo>
                    <a:cubicBezTo>
                      <a:pt x="136669" y="0"/>
                      <a:pt x="176169" y="39528"/>
                      <a:pt x="176169" y="88085"/>
                    </a:cubicBezTo>
                    <a:cubicBezTo>
                      <a:pt x="176169" y="136642"/>
                      <a:pt x="136642" y="176169"/>
                      <a:pt x="88085" y="176169"/>
                    </a:cubicBezTo>
                    <a:close/>
                    <a:moveTo>
                      <a:pt x="88085" y="7038"/>
                    </a:moveTo>
                    <a:cubicBezTo>
                      <a:pt x="43401" y="7038"/>
                      <a:pt x="7038" y="43401"/>
                      <a:pt x="7038" y="88085"/>
                    </a:cubicBezTo>
                    <a:cubicBezTo>
                      <a:pt x="7038" y="132768"/>
                      <a:pt x="43401" y="169131"/>
                      <a:pt x="88085" y="169131"/>
                    </a:cubicBezTo>
                    <a:cubicBezTo>
                      <a:pt x="132768" y="169131"/>
                      <a:pt x="169131" y="132768"/>
                      <a:pt x="169131" y="88085"/>
                    </a:cubicBezTo>
                    <a:cubicBezTo>
                      <a:pt x="169131" y="43401"/>
                      <a:pt x="132768" y="7038"/>
                      <a:pt x="88085" y="70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5" name="Figura a mano libera: forma 104">
                <a:extLst>
                  <a:ext uri="{FF2B5EF4-FFF2-40B4-BE49-F238E27FC236}">
                    <a16:creationId xmlns:a16="http://schemas.microsoft.com/office/drawing/2014/main" id="{008F79F5-DFFF-9C7E-B485-41B2B5CC6D65}"/>
                  </a:ext>
                </a:extLst>
              </p:cNvPr>
              <p:cNvSpPr/>
              <p:nvPr/>
            </p:nvSpPr>
            <p:spPr>
              <a:xfrm>
                <a:off x="7387110" y="1058754"/>
                <a:ext cx="176169" cy="176169"/>
              </a:xfrm>
              <a:custGeom>
                <a:avLst/>
                <a:gdLst>
                  <a:gd name="connsiteX0" fmla="*/ 88085 w 176169"/>
                  <a:gd name="connsiteY0" fmla="*/ 176169 h 176169"/>
                  <a:gd name="connsiteX1" fmla="*/ 0 w 176169"/>
                  <a:gd name="connsiteY1" fmla="*/ 88085 h 176169"/>
                  <a:gd name="connsiteX2" fmla="*/ 88085 w 176169"/>
                  <a:gd name="connsiteY2" fmla="*/ 0 h 176169"/>
                  <a:gd name="connsiteX3" fmla="*/ 176169 w 176169"/>
                  <a:gd name="connsiteY3" fmla="*/ 88085 h 176169"/>
                  <a:gd name="connsiteX4" fmla="*/ 88085 w 176169"/>
                  <a:gd name="connsiteY4" fmla="*/ 176169 h 176169"/>
                  <a:gd name="connsiteX5" fmla="*/ 88085 w 176169"/>
                  <a:gd name="connsiteY5" fmla="*/ 7038 h 176169"/>
                  <a:gd name="connsiteX6" fmla="*/ 7038 w 176169"/>
                  <a:gd name="connsiteY6" fmla="*/ 88085 h 176169"/>
                  <a:gd name="connsiteX7" fmla="*/ 88085 w 176169"/>
                  <a:gd name="connsiteY7" fmla="*/ 169131 h 176169"/>
                  <a:gd name="connsiteX8" fmla="*/ 169131 w 176169"/>
                  <a:gd name="connsiteY8" fmla="*/ 88085 h 176169"/>
                  <a:gd name="connsiteX9" fmla="*/ 88085 w 176169"/>
                  <a:gd name="connsiteY9" fmla="*/ 7038 h 176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6169" h="176169">
                    <a:moveTo>
                      <a:pt x="88085" y="176169"/>
                    </a:moveTo>
                    <a:cubicBezTo>
                      <a:pt x="39500" y="176169"/>
                      <a:pt x="0" y="136642"/>
                      <a:pt x="0" y="88085"/>
                    </a:cubicBezTo>
                    <a:cubicBezTo>
                      <a:pt x="0" y="39528"/>
                      <a:pt x="39528" y="0"/>
                      <a:pt x="88085" y="0"/>
                    </a:cubicBezTo>
                    <a:cubicBezTo>
                      <a:pt x="136642" y="0"/>
                      <a:pt x="176169" y="39528"/>
                      <a:pt x="176169" y="88085"/>
                    </a:cubicBezTo>
                    <a:cubicBezTo>
                      <a:pt x="176169" y="136642"/>
                      <a:pt x="136642" y="176169"/>
                      <a:pt x="88085" y="176169"/>
                    </a:cubicBezTo>
                    <a:close/>
                    <a:moveTo>
                      <a:pt x="88085" y="7038"/>
                    </a:moveTo>
                    <a:cubicBezTo>
                      <a:pt x="43401" y="7038"/>
                      <a:pt x="7038" y="43401"/>
                      <a:pt x="7038" y="88085"/>
                    </a:cubicBezTo>
                    <a:cubicBezTo>
                      <a:pt x="7038" y="132768"/>
                      <a:pt x="43401" y="169131"/>
                      <a:pt x="88085" y="169131"/>
                    </a:cubicBezTo>
                    <a:cubicBezTo>
                      <a:pt x="132768" y="169131"/>
                      <a:pt x="169131" y="132768"/>
                      <a:pt x="169131" y="88085"/>
                    </a:cubicBezTo>
                    <a:cubicBezTo>
                      <a:pt x="169131" y="43401"/>
                      <a:pt x="132768" y="7038"/>
                      <a:pt x="88085" y="70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6" name="Figura a mano libera: forma 105">
                <a:extLst>
                  <a:ext uri="{FF2B5EF4-FFF2-40B4-BE49-F238E27FC236}">
                    <a16:creationId xmlns:a16="http://schemas.microsoft.com/office/drawing/2014/main" id="{9001523E-D1D7-48A4-C8D0-C4234C118044}"/>
                  </a:ext>
                </a:extLst>
              </p:cNvPr>
              <p:cNvSpPr/>
              <p:nvPr/>
            </p:nvSpPr>
            <p:spPr>
              <a:xfrm>
                <a:off x="5652260" y="2616508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7" name="Figura a mano libera: forma 106">
                <a:extLst>
                  <a:ext uri="{FF2B5EF4-FFF2-40B4-BE49-F238E27FC236}">
                    <a16:creationId xmlns:a16="http://schemas.microsoft.com/office/drawing/2014/main" id="{86112B76-D6E7-73D5-E36E-4223D915C7DB}"/>
                  </a:ext>
                </a:extLst>
              </p:cNvPr>
              <p:cNvSpPr/>
              <p:nvPr/>
            </p:nvSpPr>
            <p:spPr>
              <a:xfrm>
                <a:off x="8118302" y="2245510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8" name="Figura a mano libera: forma 107">
                <a:extLst>
                  <a:ext uri="{FF2B5EF4-FFF2-40B4-BE49-F238E27FC236}">
                    <a16:creationId xmlns:a16="http://schemas.microsoft.com/office/drawing/2014/main" id="{8476546F-FC1F-E6D6-2F15-E59C473CCA6D}"/>
                  </a:ext>
                </a:extLst>
              </p:cNvPr>
              <p:cNvSpPr/>
              <p:nvPr/>
            </p:nvSpPr>
            <p:spPr>
              <a:xfrm>
                <a:off x="9424978" y="2340987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9" name="Figura a mano libera: forma 108">
                <a:extLst>
                  <a:ext uri="{FF2B5EF4-FFF2-40B4-BE49-F238E27FC236}">
                    <a16:creationId xmlns:a16="http://schemas.microsoft.com/office/drawing/2014/main" id="{C4A0BA11-9B75-96F1-FBF4-E81F3E5044D2}"/>
                  </a:ext>
                </a:extLst>
              </p:cNvPr>
              <p:cNvSpPr/>
              <p:nvPr/>
            </p:nvSpPr>
            <p:spPr>
              <a:xfrm>
                <a:off x="9752329" y="3162093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0" name="Figura a mano libera: forma 109">
                <a:extLst>
                  <a:ext uri="{FF2B5EF4-FFF2-40B4-BE49-F238E27FC236}">
                    <a16:creationId xmlns:a16="http://schemas.microsoft.com/office/drawing/2014/main" id="{2A0353E4-1A0A-0812-7089-8221A3DAB86D}"/>
                  </a:ext>
                </a:extLst>
              </p:cNvPr>
              <p:cNvSpPr/>
              <p:nvPr/>
            </p:nvSpPr>
            <p:spPr>
              <a:xfrm>
                <a:off x="10497052" y="3786787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1" name="Figura a mano libera: forma 110">
                <a:extLst>
                  <a:ext uri="{FF2B5EF4-FFF2-40B4-BE49-F238E27FC236}">
                    <a16:creationId xmlns:a16="http://schemas.microsoft.com/office/drawing/2014/main" id="{5C19F4A6-0049-397E-7180-0332B6ECA3F8}"/>
                  </a:ext>
                </a:extLst>
              </p:cNvPr>
              <p:cNvSpPr/>
              <p:nvPr/>
            </p:nvSpPr>
            <p:spPr>
              <a:xfrm>
                <a:off x="5652260" y="4127778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2" name="Figura a mano libera: forma 111">
                <a:extLst>
                  <a:ext uri="{FF2B5EF4-FFF2-40B4-BE49-F238E27FC236}">
                    <a16:creationId xmlns:a16="http://schemas.microsoft.com/office/drawing/2014/main" id="{3E7E8DC9-D9C7-DE35-15CE-03B797161398}"/>
                  </a:ext>
                </a:extLst>
              </p:cNvPr>
              <p:cNvSpPr/>
              <p:nvPr/>
            </p:nvSpPr>
            <p:spPr>
              <a:xfrm>
                <a:off x="5049389" y="5088007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5" y="170495"/>
                      <a:pt x="0" y="132250"/>
                      <a:pt x="0" y="85248"/>
                    </a:cubicBezTo>
                    <a:cubicBezTo>
                      <a:pt x="0" y="38246"/>
                      <a:pt x="38245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dirty="0"/>
              </a:p>
            </p:txBody>
          </p:sp>
          <p:sp>
            <p:nvSpPr>
              <p:cNvPr id="113" name="Figura a mano libera: forma 112">
                <a:extLst>
                  <a:ext uri="{FF2B5EF4-FFF2-40B4-BE49-F238E27FC236}">
                    <a16:creationId xmlns:a16="http://schemas.microsoft.com/office/drawing/2014/main" id="{4451AB20-C524-3E20-14A4-5CEF8AC03DD2}"/>
                  </a:ext>
                </a:extLst>
              </p:cNvPr>
              <p:cNvSpPr/>
              <p:nvPr/>
            </p:nvSpPr>
            <p:spPr>
              <a:xfrm>
                <a:off x="5652260" y="6809327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4" name="Figura a mano libera: forma 113">
                <a:extLst>
                  <a:ext uri="{FF2B5EF4-FFF2-40B4-BE49-F238E27FC236}">
                    <a16:creationId xmlns:a16="http://schemas.microsoft.com/office/drawing/2014/main" id="{D0AC368E-A35D-CD46-2976-0AB888C0B30A}"/>
                  </a:ext>
                </a:extLst>
              </p:cNvPr>
              <p:cNvSpPr/>
              <p:nvPr/>
            </p:nvSpPr>
            <p:spPr>
              <a:xfrm>
                <a:off x="8385639" y="6738401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5" name="Figura a mano libera: forma 114">
                <a:extLst>
                  <a:ext uri="{FF2B5EF4-FFF2-40B4-BE49-F238E27FC236}">
                    <a16:creationId xmlns:a16="http://schemas.microsoft.com/office/drawing/2014/main" id="{7AEC0070-446F-1AE6-18C0-60FF52DEF64E}"/>
                  </a:ext>
                </a:extLst>
              </p:cNvPr>
              <p:cNvSpPr/>
              <p:nvPr/>
            </p:nvSpPr>
            <p:spPr>
              <a:xfrm>
                <a:off x="9752329" y="6792959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6" name="Figura a mano libera: forma 115">
                <a:extLst>
                  <a:ext uri="{FF2B5EF4-FFF2-40B4-BE49-F238E27FC236}">
                    <a16:creationId xmlns:a16="http://schemas.microsoft.com/office/drawing/2014/main" id="{A9BD7F78-661A-A16A-C8A2-9AFA5F40F8CB}"/>
                  </a:ext>
                </a:extLst>
              </p:cNvPr>
              <p:cNvSpPr/>
              <p:nvPr/>
            </p:nvSpPr>
            <p:spPr>
              <a:xfrm>
                <a:off x="11124474" y="6271926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7" name="Figura a mano libera: forma 116">
                <a:extLst>
                  <a:ext uri="{FF2B5EF4-FFF2-40B4-BE49-F238E27FC236}">
                    <a16:creationId xmlns:a16="http://schemas.microsoft.com/office/drawing/2014/main" id="{27617D48-4AD1-94BA-C8FA-B5EFE83891EE}"/>
                  </a:ext>
                </a:extLst>
              </p:cNvPr>
              <p:cNvSpPr/>
              <p:nvPr/>
            </p:nvSpPr>
            <p:spPr>
              <a:xfrm>
                <a:off x="11468192" y="5186212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8" name="Figura a mano libera: forma 117">
                <a:extLst>
                  <a:ext uri="{FF2B5EF4-FFF2-40B4-BE49-F238E27FC236}">
                    <a16:creationId xmlns:a16="http://schemas.microsoft.com/office/drawing/2014/main" id="{E331FAEB-B8E6-668C-D4C6-38766A0E694D}"/>
                  </a:ext>
                </a:extLst>
              </p:cNvPr>
              <p:cNvSpPr/>
              <p:nvPr/>
            </p:nvSpPr>
            <p:spPr>
              <a:xfrm>
                <a:off x="11124474" y="4790663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3" name="Elemento grafico 9167">
              <a:extLst>
                <a:ext uri="{FF2B5EF4-FFF2-40B4-BE49-F238E27FC236}">
                  <a16:creationId xmlns:a16="http://schemas.microsoft.com/office/drawing/2014/main" id="{DD9C77E5-FCA3-C81D-F420-11112AC5DBBF}"/>
                </a:ext>
              </a:extLst>
            </p:cNvPr>
            <p:cNvGrpSpPr/>
            <p:nvPr/>
          </p:nvGrpSpPr>
          <p:grpSpPr>
            <a:xfrm flipH="1">
              <a:off x="6363778" y="1137655"/>
              <a:ext cx="5196319" cy="5241764"/>
              <a:chOff x="5962561" y="1290055"/>
              <a:chExt cx="5196319" cy="5241764"/>
            </a:xfrm>
          </p:grpSpPr>
          <p:sp>
            <p:nvSpPr>
              <p:cNvPr id="98" name="Figura a mano libera: forma 97">
                <a:extLst>
                  <a:ext uri="{FF2B5EF4-FFF2-40B4-BE49-F238E27FC236}">
                    <a16:creationId xmlns:a16="http://schemas.microsoft.com/office/drawing/2014/main" id="{DBBA7100-663E-F606-D203-F9C82F3B74AA}"/>
                  </a:ext>
                </a:extLst>
              </p:cNvPr>
              <p:cNvSpPr/>
              <p:nvPr/>
            </p:nvSpPr>
            <p:spPr>
              <a:xfrm>
                <a:off x="5962561" y="1290055"/>
                <a:ext cx="979324" cy="979324"/>
              </a:xfrm>
              <a:custGeom>
                <a:avLst/>
                <a:gdLst>
                  <a:gd name="connsiteX0" fmla="*/ 979325 w 979324"/>
                  <a:gd name="connsiteY0" fmla="*/ 489662 h 979324"/>
                  <a:gd name="connsiteX1" fmla="*/ 489662 w 979324"/>
                  <a:gd name="connsiteY1" fmla="*/ 979325 h 979324"/>
                  <a:gd name="connsiteX2" fmla="*/ 0 w 979324"/>
                  <a:gd name="connsiteY2" fmla="*/ 489662 h 979324"/>
                  <a:gd name="connsiteX3" fmla="*/ 489662 w 979324"/>
                  <a:gd name="connsiteY3" fmla="*/ 0 h 979324"/>
                  <a:gd name="connsiteX4" fmla="*/ 979325 w 979324"/>
                  <a:gd name="connsiteY4" fmla="*/ 489662 h 97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324" h="979324">
                    <a:moveTo>
                      <a:pt x="979325" y="489662"/>
                    </a:moveTo>
                    <a:cubicBezTo>
                      <a:pt x="979325" y="760095"/>
                      <a:pt x="760095" y="979325"/>
                      <a:pt x="489662" y="979325"/>
                    </a:cubicBezTo>
                    <a:cubicBezTo>
                      <a:pt x="219229" y="979325"/>
                      <a:pt x="0" y="760095"/>
                      <a:pt x="0" y="489662"/>
                    </a:cubicBezTo>
                    <a:cubicBezTo>
                      <a:pt x="0" y="219229"/>
                      <a:pt x="219229" y="0"/>
                      <a:pt x="489662" y="0"/>
                    </a:cubicBezTo>
                    <a:cubicBezTo>
                      <a:pt x="760095" y="0"/>
                      <a:pt x="979325" y="219229"/>
                      <a:pt x="979325" y="4896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9" name="Figura a mano libera: forma 98">
                <a:extLst>
                  <a:ext uri="{FF2B5EF4-FFF2-40B4-BE49-F238E27FC236}">
                    <a16:creationId xmlns:a16="http://schemas.microsoft.com/office/drawing/2014/main" id="{F87C7252-F7A5-1FDB-5AD0-D63DE00DD13F}"/>
                  </a:ext>
                </a:extLst>
              </p:cNvPr>
              <p:cNvSpPr/>
              <p:nvPr/>
            </p:nvSpPr>
            <p:spPr>
              <a:xfrm>
                <a:off x="7345127" y="2737955"/>
                <a:ext cx="903597" cy="903597"/>
              </a:xfrm>
              <a:custGeom>
                <a:avLst/>
                <a:gdLst>
                  <a:gd name="connsiteX0" fmla="*/ 903598 w 903597"/>
                  <a:gd name="connsiteY0" fmla="*/ 451799 h 903597"/>
                  <a:gd name="connsiteX1" fmla="*/ 451799 w 903597"/>
                  <a:gd name="connsiteY1" fmla="*/ 903598 h 903597"/>
                  <a:gd name="connsiteX2" fmla="*/ 0 w 903597"/>
                  <a:gd name="connsiteY2" fmla="*/ 451799 h 903597"/>
                  <a:gd name="connsiteX3" fmla="*/ 451799 w 903597"/>
                  <a:gd name="connsiteY3" fmla="*/ 0 h 903597"/>
                  <a:gd name="connsiteX4" fmla="*/ 903598 w 903597"/>
                  <a:gd name="connsiteY4" fmla="*/ 451799 h 903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3597" h="903597">
                    <a:moveTo>
                      <a:pt x="903598" y="451799"/>
                    </a:moveTo>
                    <a:cubicBezTo>
                      <a:pt x="903598" y="701320"/>
                      <a:pt x="701320" y="903598"/>
                      <a:pt x="451799" y="903598"/>
                    </a:cubicBezTo>
                    <a:cubicBezTo>
                      <a:pt x="202277" y="903598"/>
                      <a:pt x="0" y="701320"/>
                      <a:pt x="0" y="451799"/>
                    </a:cubicBezTo>
                    <a:cubicBezTo>
                      <a:pt x="0" y="202277"/>
                      <a:pt x="202277" y="0"/>
                      <a:pt x="451799" y="0"/>
                    </a:cubicBezTo>
                    <a:cubicBezTo>
                      <a:pt x="701320" y="0"/>
                      <a:pt x="903598" y="202277"/>
                      <a:pt x="903598" y="4517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0" name="Figura a mano libera: forma 99">
                <a:extLst>
                  <a:ext uri="{FF2B5EF4-FFF2-40B4-BE49-F238E27FC236}">
                    <a16:creationId xmlns:a16="http://schemas.microsoft.com/office/drawing/2014/main" id="{7BF51DD0-0453-1138-606D-A8D31D52A860}"/>
                  </a:ext>
                </a:extLst>
              </p:cNvPr>
              <p:cNvSpPr/>
              <p:nvPr/>
            </p:nvSpPr>
            <p:spPr>
              <a:xfrm>
                <a:off x="6034278" y="4137571"/>
                <a:ext cx="834853" cy="834853"/>
              </a:xfrm>
              <a:custGeom>
                <a:avLst/>
                <a:gdLst>
                  <a:gd name="connsiteX0" fmla="*/ 834854 w 834853"/>
                  <a:gd name="connsiteY0" fmla="*/ 417427 h 834853"/>
                  <a:gd name="connsiteX1" fmla="*/ 417427 w 834853"/>
                  <a:gd name="connsiteY1" fmla="*/ 834854 h 834853"/>
                  <a:gd name="connsiteX2" fmla="*/ 0 w 834853"/>
                  <a:gd name="connsiteY2" fmla="*/ 417427 h 834853"/>
                  <a:gd name="connsiteX3" fmla="*/ 417427 w 834853"/>
                  <a:gd name="connsiteY3" fmla="*/ 0 h 834853"/>
                  <a:gd name="connsiteX4" fmla="*/ 834854 w 834853"/>
                  <a:gd name="connsiteY4" fmla="*/ 417427 h 83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4853" h="834853">
                    <a:moveTo>
                      <a:pt x="834854" y="417427"/>
                    </a:moveTo>
                    <a:cubicBezTo>
                      <a:pt x="834854" y="647965"/>
                      <a:pt x="647965" y="834854"/>
                      <a:pt x="417427" y="834854"/>
                    </a:cubicBezTo>
                    <a:cubicBezTo>
                      <a:pt x="186888" y="834854"/>
                      <a:pt x="0" y="647965"/>
                      <a:pt x="0" y="417427"/>
                    </a:cubicBezTo>
                    <a:cubicBezTo>
                      <a:pt x="0" y="186888"/>
                      <a:pt x="186888" y="0"/>
                      <a:pt x="417427" y="0"/>
                    </a:cubicBezTo>
                    <a:cubicBezTo>
                      <a:pt x="647965" y="0"/>
                      <a:pt x="834854" y="186888"/>
                      <a:pt x="834854" y="4174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1" name="Figura a mano libera: forma 100">
                <a:extLst>
                  <a:ext uri="{FF2B5EF4-FFF2-40B4-BE49-F238E27FC236}">
                    <a16:creationId xmlns:a16="http://schemas.microsoft.com/office/drawing/2014/main" id="{EBE35D97-1C96-FD27-1834-E306642E2565}"/>
                  </a:ext>
                </a:extLst>
              </p:cNvPr>
              <p:cNvSpPr/>
              <p:nvPr/>
            </p:nvSpPr>
            <p:spPr>
              <a:xfrm>
                <a:off x="8644110" y="4067081"/>
                <a:ext cx="979324" cy="979324"/>
              </a:xfrm>
              <a:custGeom>
                <a:avLst/>
                <a:gdLst>
                  <a:gd name="connsiteX0" fmla="*/ 979325 w 979324"/>
                  <a:gd name="connsiteY0" fmla="*/ 489662 h 979324"/>
                  <a:gd name="connsiteX1" fmla="*/ 489662 w 979324"/>
                  <a:gd name="connsiteY1" fmla="*/ 979325 h 979324"/>
                  <a:gd name="connsiteX2" fmla="*/ 0 w 979324"/>
                  <a:gd name="connsiteY2" fmla="*/ 489662 h 979324"/>
                  <a:gd name="connsiteX3" fmla="*/ 489662 w 979324"/>
                  <a:gd name="connsiteY3" fmla="*/ 0 h 979324"/>
                  <a:gd name="connsiteX4" fmla="*/ 979325 w 979324"/>
                  <a:gd name="connsiteY4" fmla="*/ 489662 h 97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324" h="979324">
                    <a:moveTo>
                      <a:pt x="979325" y="489662"/>
                    </a:moveTo>
                    <a:cubicBezTo>
                      <a:pt x="979325" y="760095"/>
                      <a:pt x="760095" y="979325"/>
                      <a:pt x="489662" y="979325"/>
                    </a:cubicBezTo>
                    <a:cubicBezTo>
                      <a:pt x="219229" y="979325"/>
                      <a:pt x="0" y="760095"/>
                      <a:pt x="0" y="489662"/>
                    </a:cubicBezTo>
                    <a:cubicBezTo>
                      <a:pt x="0" y="219229"/>
                      <a:pt x="219229" y="0"/>
                      <a:pt x="489662" y="0"/>
                    </a:cubicBezTo>
                    <a:cubicBezTo>
                      <a:pt x="760095" y="0"/>
                      <a:pt x="979325" y="219229"/>
                      <a:pt x="979325" y="4896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2" name="Figura a mano libera: forma 101">
                <a:extLst>
                  <a:ext uri="{FF2B5EF4-FFF2-40B4-BE49-F238E27FC236}">
                    <a16:creationId xmlns:a16="http://schemas.microsoft.com/office/drawing/2014/main" id="{3180EB77-C98E-02F3-D9BC-B1ADB1EAF459}"/>
                  </a:ext>
                </a:extLst>
              </p:cNvPr>
              <p:cNvSpPr/>
              <p:nvPr/>
            </p:nvSpPr>
            <p:spPr>
              <a:xfrm>
                <a:off x="7312883" y="5425587"/>
                <a:ext cx="979324" cy="979324"/>
              </a:xfrm>
              <a:custGeom>
                <a:avLst/>
                <a:gdLst>
                  <a:gd name="connsiteX0" fmla="*/ 979325 w 979324"/>
                  <a:gd name="connsiteY0" fmla="*/ 489662 h 979324"/>
                  <a:gd name="connsiteX1" fmla="*/ 489662 w 979324"/>
                  <a:gd name="connsiteY1" fmla="*/ 979325 h 979324"/>
                  <a:gd name="connsiteX2" fmla="*/ 0 w 979324"/>
                  <a:gd name="connsiteY2" fmla="*/ 489662 h 979324"/>
                  <a:gd name="connsiteX3" fmla="*/ 489662 w 979324"/>
                  <a:gd name="connsiteY3" fmla="*/ 0 h 979324"/>
                  <a:gd name="connsiteX4" fmla="*/ 979325 w 979324"/>
                  <a:gd name="connsiteY4" fmla="*/ 489662 h 97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324" h="979324">
                    <a:moveTo>
                      <a:pt x="979325" y="489662"/>
                    </a:moveTo>
                    <a:cubicBezTo>
                      <a:pt x="979325" y="760095"/>
                      <a:pt x="760095" y="979325"/>
                      <a:pt x="489662" y="979325"/>
                    </a:cubicBezTo>
                    <a:cubicBezTo>
                      <a:pt x="219229" y="979325"/>
                      <a:pt x="0" y="760095"/>
                      <a:pt x="0" y="489662"/>
                    </a:cubicBezTo>
                    <a:cubicBezTo>
                      <a:pt x="0" y="219229"/>
                      <a:pt x="219229" y="0"/>
                      <a:pt x="489662" y="0"/>
                    </a:cubicBezTo>
                    <a:cubicBezTo>
                      <a:pt x="760095" y="0"/>
                      <a:pt x="979325" y="219229"/>
                      <a:pt x="979325" y="4896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3" name="Figura a mano libera: forma 102">
                <a:extLst>
                  <a:ext uri="{FF2B5EF4-FFF2-40B4-BE49-F238E27FC236}">
                    <a16:creationId xmlns:a16="http://schemas.microsoft.com/office/drawing/2014/main" id="{3838896C-3D2B-5B08-67E9-FC9155ED907A}"/>
                  </a:ext>
                </a:extLst>
              </p:cNvPr>
              <p:cNvSpPr/>
              <p:nvPr/>
            </p:nvSpPr>
            <p:spPr>
              <a:xfrm rot="-2700000">
                <a:off x="10110751" y="5483691"/>
                <a:ext cx="868298" cy="868298"/>
              </a:xfrm>
              <a:custGeom>
                <a:avLst/>
                <a:gdLst>
                  <a:gd name="connsiteX0" fmla="*/ 868298 w 868298"/>
                  <a:gd name="connsiteY0" fmla="*/ 434149 h 868298"/>
                  <a:gd name="connsiteX1" fmla="*/ 434149 w 868298"/>
                  <a:gd name="connsiteY1" fmla="*/ 868298 h 868298"/>
                  <a:gd name="connsiteX2" fmla="*/ 0 w 868298"/>
                  <a:gd name="connsiteY2" fmla="*/ 434149 h 868298"/>
                  <a:gd name="connsiteX3" fmla="*/ 434149 w 868298"/>
                  <a:gd name="connsiteY3" fmla="*/ 0 h 868298"/>
                  <a:gd name="connsiteX4" fmla="*/ 868298 w 868298"/>
                  <a:gd name="connsiteY4" fmla="*/ 434149 h 86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8298" h="868298">
                    <a:moveTo>
                      <a:pt x="868298" y="434149"/>
                    </a:moveTo>
                    <a:cubicBezTo>
                      <a:pt x="868298" y="673923"/>
                      <a:pt x="673923" y="868298"/>
                      <a:pt x="434149" y="868298"/>
                    </a:cubicBezTo>
                    <a:cubicBezTo>
                      <a:pt x="194375" y="868298"/>
                      <a:pt x="0" y="673923"/>
                      <a:pt x="0" y="434149"/>
                    </a:cubicBezTo>
                    <a:cubicBezTo>
                      <a:pt x="0" y="194375"/>
                      <a:pt x="194375" y="0"/>
                      <a:pt x="434149" y="0"/>
                    </a:cubicBezTo>
                    <a:cubicBezTo>
                      <a:pt x="673923" y="0"/>
                      <a:pt x="868298" y="194375"/>
                      <a:pt x="868298" y="4341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27000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4" name="Elemento grafico 9167">
              <a:extLst>
                <a:ext uri="{FF2B5EF4-FFF2-40B4-BE49-F238E27FC236}">
                  <a16:creationId xmlns:a16="http://schemas.microsoft.com/office/drawing/2014/main" id="{04B6F95E-D24F-A505-C838-FC9763677D2B}"/>
                </a:ext>
              </a:extLst>
            </p:cNvPr>
            <p:cNvGrpSpPr/>
            <p:nvPr/>
          </p:nvGrpSpPr>
          <p:grpSpPr>
            <a:xfrm rot="19262387" flipH="1">
              <a:off x="4851888" y="5783187"/>
              <a:ext cx="1523234" cy="725687"/>
              <a:chOff x="11189577" y="5862014"/>
              <a:chExt cx="1523234" cy="725687"/>
            </a:xfrm>
          </p:grpSpPr>
          <p:sp>
            <p:nvSpPr>
              <p:cNvPr id="94" name="Figura a mano libera: forma 93">
                <a:extLst>
                  <a:ext uri="{FF2B5EF4-FFF2-40B4-BE49-F238E27FC236}">
                    <a16:creationId xmlns:a16="http://schemas.microsoft.com/office/drawing/2014/main" id="{9B29125B-DF80-CCD4-452A-FF916A5FF99A}"/>
                  </a:ext>
                </a:extLst>
              </p:cNvPr>
              <p:cNvSpPr/>
              <p:nvPr/>
            </p:nvSpPr>
            <p:spPr>
              <a:xfrm>
                <a:off x="12006303" y="5970774"/>
                <a:ext cx="706509" cy="616927"/>
              </a:xfrm>
              <a:custGeom>
                <a:avLst/>
                <a:gdLst>
                  <a:gd name="connsiteX0" fmla="*/ 27 w 706509"/>
                  <a:gd name="connsiteY0" fmla="*/ 598767 h 616927"/>
                  <a:gd name="connsiteX1" fmla="*/ 294670 w 706509"/>
                  <a:gd name="connsiteY1" fmla="*/ 67368 h 616927"/>
                  <a:gd name="connsiteX2" fmla="*/ 704595 w 706509"/>
                  <a:gd name="connsiteY2" fmla="*/ 16410 h 616927"/>
                  <a:gd name="connsiteX3" fmla="*/ 539556 w 706509"/>
                  <a:gd name="connsiteY3" fmla="*/ 469628 h 616927"/>
                  <a:gd name="connsiteX4" fmla="*/ 0 w 706509"/>
                  <a:gd name="connsiteY4" fmla="*/ 598767 h 616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509" h="616927">
                    <a:moveTo>
                      <a:pt x="27" y="598767"/>
                    </a:moveTo>
                    <a:cubicBezTo>
                      <a:pt x="-1282" y="373905"/>
                      <a:pt x="110727" y="169092"/>
                      <a:pt x="294670" y="67368"/>
                    </a:cubicBezTo>
                    <a:cubicBezTo>
                      <a:pt x="474250" y="-31956"/>
                      <a:pt x="654592" y="4517"/>
                      <a:pt x="704595" y="16410"/>
                    </a:cubicBezTo>
                    <a:cubicBezTo>
                      <a:pt x="707541" y="47427"/>
                      <a:pt x="726446" y="290376"/>
                      <a:pt x="539556" y="469628"/>
                    </a:cubicBezTo>
                    <a:cubicBezTo>
                      <a:pt x="316576" y="683524"/>
                      <a:pt x="13394" y="602614"/>
                      <a:pt x="0" y="5987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5" name="Figura a mano libera: forma 94">
                <a:extLst>
                  <a:ext uri="{FF2B5EF4-FFF2-40B4-BE49-F238E27FC236}">
                    <a16:creationId xmlns:a16="http://schemas.microsoft.com/office/drawing/2014/main" id="{851EAE3F-1C69-6A8A-A59A-7BB3708EE3AF}"/>
                  </a:ext>
                </a:extLst>
              </p:cNvPr>
              <p:cNvSpPr/>
              <p:nvPr/>
            </p:nvSpPr>
            <p:spPr>
              <a:xfrm>
                <a:off x="11223501" y="5862014"/>
                <a:ext cx="700021" cy="621071"/>
              </a:xfrm>
              <a:custGeom>
                <a:avLst/>
                <a:gdLst>
                  <a:gd name="connsiteX0" fmla="*/ 698590 w 700021"/>
                  <a:gd name="connsiteY0" fmla="*/ 609951 h 621071"/>
                  <a:gd name="connsiteX1" fmla="*/ 123490 w 700021"/>
                  <a:gd name="connsiteY1" fmla="*/ 413812 h 621071"/>
                  <a:gd name="connsiteX2" fmla="*/ 924 w 700021"/>
                  <a:gd name="connsiteY2" fmla="*/ 19328 h 621071"/>
                  <a:gd name="connsiteX3" fmla="*/ 476156 w 700021"/>
                  <a:gd name="connsiteY3" fmla="*/ 101684 h 621071"/>
                  <a:gd name="connsiteX4" fmla="*/ 698618 w 700021"/>
                  <a:gd name="connsiteY4" fmla="*/ 609923 h 62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021" h="621071">
                    <a:moveTo>
                      <a:pt x="698590" y="609951"/>
                    </a:moveTo>
                    <a:cubicBezTo>
                      <a:pt x="477493" y="650978"/>
                      <a:pt x="256094" y="576915"/>
                      <a:pt x="123490" y="413812"/>
                    </a:cubicBezTo>
                    <a:cubicBezTo>
                      <a:pt x="-5977" y="254584"/>
                      <a:pt x="-1967" y="70667"/>
                      <a:pt x="924" y="19328"/>
                    </a:cubicBezTo>
                    <a:cubicBezTo>
                      <a:pt x="30931" y="10953"/>
                      <a:pt x="266706" y="-50589"/>
                      <a:pt x="476156" y="101684"/>
                    </a:cubicBezTo>
                    <a:cubicBezTo>
                      <a:pt x="726088" y="283363"/>
                      <a:pt x="700009" y="596065"/>
                      <a:pt x="698618" y="6099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15589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6" name="Figura a mano libera: forma 95">
                <a:extLst>
                  <a:ext uri="{FF2B5EF4-FFF2-40B4-BE49-F238E27FC236}">
                    <a16:creationId xmlns:a16="http://schemas.microsoft.com/office/drawing/2014/main" id="{C37AFD66-66E9-4D4C-ABF1-B49D70F8C05B}"/>
                  </a:ext>
                </a:extLst>
              </p:cNvPr>
              <p:cNvSpPr/>
              <p:nvPr/>
            </p:nvSpPr>
            <p:spPr>
              <a:xfrm>
                <a:off x="11189577" y="5902625"/>
                <a:ext cx="726119" cy="668935"/>
              </a:xfrm>
              <a:custGeom>
                <a:avLst/>
                <a:gdLst>
                  <a:gd name="connsiteX0" fmla="*/ 463514 w 726119"/>
                  <a:gd name="connsiteY0" fmla="*/ 78695 h 668935"/>
                  <a:gd name="connsiteX1" fmla="*/ 12342 w 726119"/>
                  <a:gd name="connsiteY1" fmla="*/ 22090 h 668935"/>
                  <a:gd name="connsiteX2" fmla="*/ 3913 w 726119"/>
                  <a:gd name="connsiteY2" fmla="*/ 24490 h 668935"/>
                  <a:gd name="connsiteX3" fmla="*/ 2794 w 726119"/>
                  <a:gd name="connsiteY3" fmla="*/ 33220 h 668935"/>
                  <a:gd name="connsiteX4" fmla="*/ 202669 w 726119"/>
                  <a:gd name="connsiteY4" fmla="*/ 542715 h 668935"/>
                  <a:gd name="connsiteX5" fmla="*/ 565538 w 726119"/>
                  <a:gd name="connsiteY5" fmla="*/ 668935 h 668935"/>
                  <a:gd name="connsiteX6" fmla="*/ 712519 w 726119"/>
                  <a:gd name="connsiteY6" fmla="*/ 651477 h 668935"/>
                  <a:gd name="connsiteX7" fmla="*/ 721275 w 726119"/>
                  <a:gd name="connsiteY7" fmla="*/ 649076 h 668935"/>
                  <a:gd name="connsiteX8" fmla="*/ 722284 w 726119"/>
                  <a:gd name="connsiteY8" fmla="*/ 640101 h 668935"/>
                  <a:gd name="connsiteX9" fmla="*/ 463514 w 726119"/>
                  <a:gd name="connsiteY9" fmla="*/ 78695 h 668935"/>
                  <a:gd name="connsiteX10" fmla="*/ 697897 w 726119"/>
                  <a:gd name="connsiteY10" fmla="*/ 614295 h 668935"/>
                  <a:gd name="connsiteX11" fmla="*/ 601438 w 726119"/>
                  <a:gd name="connsiteY11" fmla="*/ 528447 h 668935"/>
                  <a:gd name="connsiteX12" fmla="*/ 565811 w 726119"/>
                  <a:gd name="connsiteY12" fmla="*/ 305112 h 668935"/>
                  <a:gd name="connsiteX13" fmla="*/ 539486 w 726119"/>
                  <a:gd name="connsiteY13" fmla="*/ 309341 h 668935"/>
                  <a:gd name="connsiteX14" fmla="*/ 570039 w 726119"/>
                  <a:gd name="connsiteY14" fmla="*/ 500486 h 668935"/>
                  <a:gd name="connsiteX15" fmla="*/ 411983 w 726119"/>
                  <a:gd name="connsiteY15" fmla="*/ 359862 h 668935"/>
                  <a:gd name="connsiteX16" fmla="*/ 376193 w 726119"/>
                  <a:gd name="connsiteY16" fmla="*/ 135463 h 668935"/>
                  <a:gd name="connsiteX17" fmla="*/ 349869 w 726119"/>
                  <a:gd name="connsiteY17" fmla="*/ 139691 h 668935"/>
                  <a:gd name="connsiteX18" fmla="*/ 380584 w 726119"/>
                  <a:gd name="connsiteY18" fmla="*/ 331901 h 668935"/>
                  <a:gd name="connsiteX19" fmla="*/ 185047 w 726119"/>
                  <a:gd name="connsiteY19" fmla="*/ 157886 h 668935"/>
                  <a:gd name="connsiteX20" fmla="*/ 167343 w 726119"/>
                  <a:gd name="connsiteY20" fmla="*/ 177746 h 668935"/>
                  <a:gd name="connsiteX21" fmla="*/ 459394 w 726119"/>
                  <a:gd name="connsiteY21" fmla="*/ 437690 h 668935"/>
                  <a:gd name="connsiteX22" fmla="*/ 261866 w 726119"/>
                  <a:gd name="connsiteY22" fmla="*/ 439490 h 668935"/>
                  <a:gd name="connsiteX23" fmla="*/ 262138 w 726119"/>
                  <a:gd name="connsiteY23" fmla="*/ 466114 h 668935"/>
                  <a:gd name="connsiteX24" fmla="*/ 488993 w 726119"/>
                  <a:gd name="connsiteY24" fmla="*/ 464014 h 668935"/>
                  <a:gd name="connsiteX25" fmla="*/ 677765 w 726119"/>
                  <a:gd name="connsiteY25" fmla="*/ 632054 h 668935"/>
                  <a:gd name="connsiteX26" fmla="*/ 219610 w 726119"/>
                  <a:gd name="connsiteY26" fmla="*/ 522201 h 668935"/>
                  <a:gd name="connsiteX27" fmla="*/ 28273 w 726119"/>
                  <a:gd name="connsiteY27" fmla="*/ 45332 h 668935"/>
                  <a:gd name="connsiteX28" fmla="*/ 449546 w 726119"/>
                  <a:gd name="connsiteY28" fmla="*/ 101336 h 668935"/>
                  <a:gd name="connsiteX29" fmla="*/ 697897 w 726119"/>
                  <a:gd name="connsiteY29" fmla="*/ 614323 h 668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26119" h="668935">
                    <a:moveTo>
                      <a:pt x="463514" y="78695"/>
                    </a:moveTo>
                    <a:cubicBezTo>
                      <a:pt x="273214" y="-38961"/>
                      <a:pt x="70065" y="5641"/>
                      <a:pt x="12342" y="22090"/>
                    </a:cubicBezTo>
                    <a:lnTo>
                      <a:pt x="3913" y="24490"/>
                    </a:lnTo>
                    <a:lnTo>
                      <a:pt x="2794" y="33220"/>
                    </a:lnTo>
                    <a:cubicBezTo>
                      <a:pt x="1158" y="45932"/>
                      <a:pt x="-34332" y="346850"/>
                      <a:pt x="202669" y="542715"/>
                    </a:cubicBezTo>
                    <a:cubicBezTo>
                      <a:pt x="326545" y="645093"/>
                      <a:pt x="464141" y="668935"/>
                      <a:pt x="565538" y="668935"/>
                    </a:cubicBezTo>
                    <a:cubicBezTo>
                      <a:pt x="643366" y="668935"/>
                      <a:pt x="699888" y="654887"/>
                      <a:pt x="712519" y="651477"/>
                    </a:cubicBezTo>
                    <a:lnTo>
                      <a:pt x="721275" y="649076"/>
                    </a:lnTo>
                    <a:lnTo>
                      <a:pt x="722284" y="640101"/>
                    </a:lnTo>
                    <a:cubicBezTo>
                      <a:pt x="747599" y="411856"/>
                      <a:pt x="646039" y="191495"/>
                      <a:pt x="463514" y="78695"/>
                    </a:cubicBezTo>
                    <a:close/>
                    <a:moveTo>
                      <a:pt x="697897" y="614295"/>
                    </a:moveTo>
                    <a:lnTo>
                      <a:pt x="601438" y="528447"/>
                    </a:lnTo>
                    <a:lnTo>
                      <a:pt x="565811" y="305112"/>
                    </a:lnTo>
                    <a:lnTo>
                      <a:pt x="539486" y="309341"/>
                    </a:lnTo>
                    <a:lnTo>
                      <a:pt x="570039" y="500486"/>
                    </a:lnTo>
                    <a:lnTo>
                      <a:pt x="411983" y="359862"/>
                    </a:lnTo>
                    <a:lnTo>
                      <a:pt x="376193" y="135463"/>
                    </a:lnTo>
                    <a:lnTo>
                      <a:pt x="349869" y="139691"/>
                    </a:lnTo>
                    <a:lnTo>
                      <a:pt x="380584" y="331901"/>
                    </a:lnTo>
                    <a:lnTo>
                      <a:pt x="185047" y="157886"/>
                    </a:lnTo>
                    <a:lnTo>
                      <a:pt x="167343" y="177746"/>
                    </a:lnTo>
                    <a:lnTo>
                      <a:pt x="459394" y="437690"/>
                    </a:lnTo>
                    <a:lnTo>
                      <a:pt x="261866" y="439490"/>
                    </a:lnTo>
                    <a:lnTo>
                      <a:pt x="262138" y="466114"/>
                    </a:lnTo>
                    <a:lnTo>
                      <a:pt x="488993" y="464014"/>
                    </a:lnTo>
                    <a:lnTo>
                      <a:pt x="677765" y="632054"/>
                    </a:lnTo>
                    <a:cubicBezTo>
                      <a:pt x="601655" y="646703"/>
                      <a:pt x="395998" y="667953"/>
                      <a:pt x="219610" y="522201"/>
                    </a:cubicBezTo>
                    <a:cubicBezTo>
                      <a:pt x="12861" y="351350"/>
                      <a:pt x="23773" y="96508"/>
                      <a:pt x="28273" y="45332"/>
                    </a:cubicBezTo>
                    <a:cubicBezTo>
                      <a:pt x="92843" y="28337"/>
                      <a:pt x="276978" y="-5326"/>
                      <a:pt x="449546" y="101336"/>
                    </a:cubicBezTo>
                    <a:cubicBezTo>
                      <a:pt x="617286" y="204998"/>
                      <a:pt x="713173" y="404572"/>
                      <a:pt x="697897" y="6143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9AD625"/>
                  </a:gs>
                  <a:gs pos="2000">
                    <a:srgbClr val="97D323"/>
                  </a:gs>
                  <a:gs pos="20000">
                    <a:srgbClr val="82C014"/>
                  </a:gs>
                  <a:gs pos="41000">
                    <a:srgbClr val="72B20A"/>
                  </a:gs>
                  <a:gs pos="65000">
                    <a:srgbClr val="69AA03"/>
                  </a:gs>
                  <a:gs pos="100000">
                    <a:srgbClr val="67A802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7" name="Figura a mano libera: forma 96">
                <a:extLst>
                  <a:ext uri="{FF2B5EF4-FFF2-40B4-BE49-F238E27FC236}">
                    <a16:creationId xmlns:a16="http://schemas.microsoft.com/office/drawing/2014/main" id="{44141D0F-B0F1-CDFF-C139-42F5A3656C7A}"/>
                  </a:ext>
                </a:extLst>
              </p:cNvPr>
              <p:cNvSpPr/>
              <p:nvPr/>
            </p:nvSpPr>
            <p:spPr>
              <a:xfrm>
                <a:off x="11960384" y="5909294"/>
                <a:ext cx="736303" cy="658120"/>
              </a:xfrm>
              <a:custGeom>
                <a:avLst/>
                <a:gdLst>
                  <a:gd name="connsiteX0" fmla="*/ 732319 w 736303"/>
                  <a:gd name="connsiteY0" fmla="*/ 30234 h 658120"/>
                  <a:gd name="connsiteX1" fmla="*/ 731255 w 736303"/>
                  <a:gd name="connsiteY1" fmla="*/ 21504 h 658120"/>
                  <a:gd name="connsiteX2" fmla="*/ 722798 w 736303"/>
                  <a:gd name="connsiteY2" fmla="*/ 19077 h 658120"/>
                  <a:gd name="connsiteX3" fmla="*/ 188562 w 736303"/>
                  <a:gd name="connsiteY3" fmla="*/ 137823 h 658120"/>
                  <a:gd name="connsiteX4" fmla="*/ 2327 w 736303"/>
                  <a:gd name="connsiteY4" fmla="*/ 624757 h 658120"/>
                  <a:gd name="connsiteX5" fmla="*/ 3336 w 736303"/>
                  <a:gd name="connsiteY5" fmla="*/ 633787 h 658120"/>
                  <a:gd name="connsiteX6" fmla="*/ 12093 w 736303"/>
                  <a:gd name="connsiteY6" fmla="*/ 636160 h 658120"/>
                  <a:gd name="connsiteX7" fmla="*/ 175714 w 736303"/>
                  <a:gd name="connsiteY7" fmla="*/ 658120 h 658120"/>
                  <a:gd name="connsiteX8" fmla="*/ 606726 w 736303"/>
                  <a:gd name="connsiteY8" fmla="*/ 467274 h 658120"/>
                  <a:gd name="connsiteX9" fmla="*/ 732346 w 736303"/>
                  <a:gd name="connsiteY9" fmla="*/ 30234 h 658120"/>
                  <a:gd name="connsiteX10" fmla="*/ 586484 w 736303"/>
                  <a:gd name="connsiteY10" fmla="*/ 449925 h 658120"/>
                  <a:gd name="connsiteX11" fmla="*/ 46683 w 736303"/>
                  <a:gd name="connsiteY11" fmla="*/ 617310 h 658120"/>
                  <a:gd name="connsiteX12" fmla="*/ 183925 w 736303"/>
                  <a:gd name="connsiteY12" fmla="*/ 500964 h 658120"/>
                  <a:gd name="connsiteX13" fmla="*/ 403140 w 736303"/>
                  <a:gd name="connsiteY13" fmla="*/ 500310 h 658120"/>
                  <a:gd name="connsiteX14" fmla="*/ 403031 w 736303"/>
                  <a:gd name="connsiteY14" fmla="*/ 473685 h 658120"/>
                  <a:gd name="connsiteX15" fmla="*/ 215432 w 736303"/>
                  <a:gd name="connsiteY15" fmla="*/ 474258 h 658120"/>
                  <a:gd name="connsiteX16" fmla="*/ 373843 w 736303"/>
                  <a:gd name="connsiteY16" fmla="*/ 339880 h 658120"/>
                  <a:gd name="connsiteX17" fmla="*/ 373897 w 736303"/>
                  <a:gd name="connsiteY17" fmla="*/ 339880 h 658120"/>
                  <a:gd name="connsiteX18" fmla="*/ 600096 w 736303"/>
                  <a:gd name="connsiteY18" fmla="*/ 339171 h 658120"/>
                  <a:gd name="connsiteX19" fmla="*/ 600042 w 736303"/>
                  <a:gd name="connsiteY19" fmla="*/ 312546 h 658120"/>
                  <a:gd name="connsiteX20" fmla="*/ 405432 w 736303"/>
                  <a:gd name="connsiteY20" fmla="*/ 313147 h 658120"/>
                  <a:gd name="connsiteX21" fmla="*/ 573117 w 736303"/>
                  <a:gd name="connsiteY21" fmla="*/ 170995 h 658120"/>
                  <a:gd name="connsiteX22" fmla="*/ 555877 w 736303"/>
                  <a:gd name="connsiteY22" fmla="*/ 150699 h 658120"/>
                  <a:gd name="connsiteX23" fmla="*/ 288213 w 736303"/>
                  <a:gd name="connsiteY23" fmla="*/ 377635 h 658120"/>
                  <a:gd name="connsiteX24" fmla="*/ 317429 w 736303"/>
                  <a:gd name="connsiteY24" fmla="*/ 179260 h 658120"/>
                  <a:gd name="connsiteX25" fmla="*/ 291077 w 736303"/>
                  <a:gd name="connsiteY25" fmla="*/ 175414 h 658120"/>
                  <a:gd name="connsiteX26" fmla="*/ 257470 w 736303"/>
                  <a:gd name="connsiteY26" fmla="*/ 403714 h 658120"/>
                  <a:gd name="connsiteX27" fmla="*/ 174131 w 736303"/>
                  <a:gd name="connsiteY27" fmla="*/ 474422 h 658120"/>
                  <a:gd name="connsiteX28" fmla="*/ 171048 w 736303"/>
                  <a:gd name="connsiteY28" fmla="*/ 477013 h 658120"/>
                  <a:gd name="connsiteX29" fmla="*/ 27097 w 736303"/>
                  <a:gd name="connsiteY29" fmla="*/ 599088 h 658120"/>
                  <a:gd name="connsiteX30" fmla="*/ 206184 w 736303"/>
                  <a:gd name="connsiteY30" fmla="*/ 157791 h 658120"/>
                  <a:gd name="connsiteX31" fmla="*/ 706895 w 736303"/>
                  <a:gd name="connsiteY31" fmla="*/ 42455 h 658120"/>
                  <a:gd name="connsiteX32" fmla="*/ 586484 w 736303"/>
                  <a:gd name="connsiteY32" fmla="*/ 449980 h 6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736303" h="658120">
                    <a:moveTo>
                      <a:pt x="732319" y="30234"/>
                    </a:moveTo>
                    <a:lnTo>
                      <a:pt x="731255" y="21504"/>
                    </a:lnTo>
                    <a:lnTo>
                      <a:pt x="722798" y="19077"/>
                    </a:lnTo>
                    <a:cubicBezTo>
                      <a:pt x="710495" y="15503"/>
                      <a:pt x="418635" y="-66035"/>
                      <a:pt x="188562" y="137823"/>
                    </a:cubicBezTo>
                    <a:cubicBezTo>
                      <a:pt x="-23998" y="326159"/>
                      <a:pt x="-974" y="594750"/>
                      <a:pt x="2327" y="624757"/>
                    </a:cubicBezTo>
                    <a:lnTo>
                      <a:pt x="3336" y="633787"/>
                    </a:lnTo>
                    <a:lnTo>
                      <a:pt x="12093" y="636160"/>
                    </a:lnTo>
                    <a:cubicBezTo>
                      <a:pt x="66460" y="650973"/>
                      <a:pt x="121482" y="658120"/>
                      <a:pt x="175714" y="658120"/>
                    </a:cubicBezTo>
                    <a:cubicBezTo>
                      <a:pt x="342526" y="658120"/>
                      <a:pt x="501318" y="590222"/>
                      <a:pt x="606726" y="467274"/>
                    </a:cubicBezTo>
                    <a:cubicBezTo>
                      <a:pt x="752342" y="297406"/>
                      <a:pt x="739712" y="89839"/>
                      <a:pt x="732346" y="30234"/>
                    </a:cubicBezTo>
                    <a:close/>
                    <a:moveTo>
                      <a:pt x="586484" y="449925"/>
                    </a:moveTo>
                    <a:cubicBezTo>
                      <a:pt x="459254" y="598351"/>
                      <a:pt x="249913" y="662430"/>
                      <a:pt x="46683" y="617310"/>
                    </a:cubicBezTo>
                    <a:lnTo>
                      <a:pt x="183925" y="500964"/>
                    </a:lnTo>
                    <a:lnTo>
                      <a:pt x="403140" y="500310"/>
                    </a:lnTo>
                    <a:lnTo>
                      <a:pt x="403031" y="473685"/>
                    </a:lnTo>
                    <a:lnTo>
                      <a:pt x="215432" y="474258"/>
                    </a:lnTo>
                    <a:lnTo>
                      <a:pt x="373843" y="339880"/>
                    </a:lnTo>
                    <a:lnTo>
                      <a:pt x="373897" y="339880"/>
                    </a:lnTo>
                    <a:lnTo>
                      <a:pt x="600096" y="339171"/>
                    </a:lnTo>
                    <a:lnTo>
                      <a:pt x="600042" y="312546"/>
                    </a:lnTo>
                    <a:lnTo>
                      <a:pt x="405432" y="313147"/>
                    </a:lnTo>
                    <a:lnTo>
                      <a:pt x="573117" y="170995"/>
                    </a:lnTo>
                    <a:lnTo>
                      <a:pt x="555877" y="150699"/>
                    </a:lnTo>
                    <a:lnTo>
                      <a:pt x="288213" y="377635"/>
                    </a:lnTo>
                    <a:lnTo>
                      <a:pt x="317429" y="179260"/>
                    </a:lnTo>
                    <a:lnTo>
                      <a:pt x="291077" y="175414"/>
                    </a:lnTo>
                    <a:lnTo>
                      <a:pt x="257470" y="403714"/>
                    </a:lnTo>
                    <a:lnTo>
                      <a:pt x="174131" y="474422"/>
                    </a:lnTo>
                    <a:lnTo>
                      <a:pt x="171048" y="477013"/>
                    </a:lnTo>
                    <a:lnTo>
                      <a:pt x="27097" y="599088"/>
                    </a:lnTo>
                    <a:cubicBezTo>
                      <a:pt x="23768" y="526471"/>
                      <a:pt x="30670" y="313365"/>
                      <a:pt x="206184" y="157791"/>
                    </a:cubicBezTo>
                    <a:cubicBezTo>
                      <a:pt x="406905" y="-20042"/>
                      <a:pt x="657056" y="30070"/>
                      <a:pt x="706895" y="42455"/>
                    </a:cubicBezTo>
                    <a:cubicBezTo>
                      <a:pt x="713715" y="108853"/>
                      <a:pt x="718516" y="295961"/>
                      <a:pt x="586484" y="44998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AD625"/>
                  </a:gs>
                  <a:gs pos="2000">
                    <a:srgbClr val="97D323"/>
                  </a:gs>
                  <a:gs pos="20000">
                    <a:srgbClr val="82C014"/>
                  </a:gs>
                  <a:gs pos="41000">
                    <a:srgbClr val="72B20A"/>
                  </a:gs>
                  <a:gs pos="65000">
                    <a:srgbClr val="69AA03"/>
                  </a:gs>
                  <a:gs pos="100000">
                    <a:srgbClr val="67A802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5" name="Elemento grafico 9167">
              <a:extLst>
                <a:ext uri="{FF2B5EF4-FFF2-40B4-BE49-F238E27FC236}">
                  <a16:creationId xmlns:a16="http://schemas.microsoft.com/office/drawing/2014/main" id="{3208290D-2A66-045C-1C28-F1D99A964674}"/>
                </a:ext>
              </a:extLst>
            </p:cNvPr>
            <p:cNvGrpSpPr/>
            <p:nvPr/>
          </p:nvGrpSpPr>
          <p:grpSpPr>
            <a:xfrm flipH="1">
              <a:off x="4774415" y="1500742"/>
              <a:ext cx="4333142" cy="3684579"/>
              <a:chOff x="8415101" y="1653142"/>
              <a:chExt cx="4333142" cy="3684579"/>
            </a:xfrm>
          </p:grpSpPr>
          <p:sp>
            <p:nvSpPr>
              <p:cNvPr id="87" name="Figura a mano libera: forma 86">
                <a:extLst>
                  <a:ext uri="{FF2B5EF4-FFF2-40B4-BE49-F238E27FC236}">
                    <a16:creationId xmlns:a16="http://schemas.microsoft.com/office/drawing/2014/main" id="{BF744F59-B567-05BB-D371-25DC2B1EE246}"/>
                  </a:ext>
                </a:extLst>
              </p:cNvPr>
              <p:cNvSpPr/>
              <p:nvPr/>
            </p:nvSpPr>
            <p:spPr>
              <a:xfrm>
                <a:off x="8910873" y="1653142"/>
                <a:ext cx="87320" cy="87320"/>
              </a:xfrm>
              <a:custGeom>
                <a:avLst/>
                <a:gdLst>
                  <a:gd name="connsiteX0" fmla="*/ 87321 w 87320"/>
                  <a:gd name="connsiteY0" fmla="*/ 43647 h 87320"/>
                  <a:gd name="connsiteX1" fmla="*/ 78209 w 87320"/>
                  <a:gd name="connsiteY1" fmla="*/ 52758 h 87320"/>
                  <a:gd name="connsiteX2" fmla="*/ 52785 w 87320"/>
                  <a:gd name="connsiteY2" fmla="*/ 52758 h 87320"/>
                  <a:gd name="connsiteX3" fmla="*/ 52785 w 87320"/>
                  <a:gd name="connsiteY3" fmla="*/ 78182 h 87320"/>
                  <a:gd name="connsiteX4" fmla="*/ 43674 w 87320"/>
                  <a:gd name="connsiteY4" fmla="*/ 87321 h 87320"/>
                  <a:gd name="connsiteX5" fmla="*/ 34563 w 87320"/>
                  <a:gd name="connsiteY5" fmla="*/ 78182 h 87320"/>
                  <a:gd name="connsiteX6" fmla="*/ 34563 w 87320"/>
                  <a:gd name="connsiteY6" fmla="*/ 52758 h 87320"/>
                  <a:gd name="connsiteX7" fmla="*/ 9111 w 87320"/>
                  <a:gd name="connsiteY7" fmla="*/ 52758 h 87320"/>
                  <a:gd name="connsiteX8" fmla="*/ 0 w 87320"/>
                  <a:gd name="connsiteY8" fmla="*/ 43647 h 87320"/>
                  <a:gd name="connsiteX9" fmla="*/ 9111 w 87320"/>
                  <a:gd name="connsiteY9" fmla="*/ 34535 h 87320"/>
                  <a:gd name="connsiteX10" fmla="*/ 34563 w 87320"/>
                  <a:gd name="connsiteY10" fmla="*/ 34535 h 87320"/>
                  <a:gd name="connsiteX11" fmla="*/ 34563 w 87320"/>
                  <a:gd name="connsiteY11" fmla="*/ 9111 h 87320"/>
                  <a:gd name="connsiteX12" fmla="*/ 43674 w 87320"/>
                  <a:gd name="connsiteY12" fmla="*/ 0 h 87320"/>
                  <a:gd name="connsiteX13" fmla="*/ 52785 w 87320"/>
                  <a:gd name="connsiteY13" fmla="*/ 9111 h 87320"/>
                  <a:gd name="connsiteX14" fmla="*/ 52785 w 87320"/>
                  <a:gd name="connsiteY14" fmla="*/ 34535 h 87320"/>
                  <a:gd name="connsiteX15" fmla="*/ 78209 w 87320"/>
                  <a:gd name="connsiteY15" fmla="*/ 34535 h 87320"/>
                  <a:gd name="connsiteX16" fmla="*/ 87321 w 87320"/>
                  <a:gd name="connsiteY16" fmla="*/ 43647 h 8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320" h="87320">
                    <a:moveTo>
                      <a:pt x="87321" y="43647"/>
                    </a:moveTo>
                    <a:cubicBezTo>
                      <a:pt x="87321" y="48666"/>
                      <a:pt x="83256" y="52758"/>
                      <a:pt x="78209" y="52758"/>
                    </a:cubicBezTo>
                    <a:lnTo>
                      <a:pt x="52785" y="52758"/>
                    </a:lnTo>
                    <a:lnTo>
                      <a:pt x="52785" y="78182"/>
                    </a:lnTo>
                    <a:cubicBezTo>
                      <a:pt x="52785" y="83229"/>
                      <a:pt x="48721" y="87321"/>
                      <a:pt x="43674" y="87321"/>
                    </a:cubicBezTo>
                    <a:cubicBezTo>
                      <a:pt x="38627" y="87321"/>
                      <a:pt x="34563" y="83256"/>
                      <a:pt x="34563" y="78182"/>
                    </a:cubicBezTo>
                    <a:lnTo>
                      <a:pt x="34563" y="52758"/>
                    </a:lnTo>
                    <a:lnTo>
                      <a:pt x="9111" y="52758"/>
                    </a:lnTo>
                    <a:cubicBezTo>
                      <a:pt x="4092" y="52758"/>
                      <a:pt x="0" y="48693"/>
                      <a:pt x="0" y="43647"/>
                    </a:cubicBezTo>
                    <a:cubicBezTo>
                      <a:pt x="0" y="38600"/>
                      <a:pt x="4065" y="34535"/>
                      <a:pt x="9111" y="34535"/>
                    </a:cubicBezTo>
                    <a:lnTo>
                      <a:pt x="34563" y="34535"/>
                    </a:lnTo>
                    <a:lnTo>
                      <a:pt x="34563" y="9111"/>
                    </a:lnTo>
                    <a:cubicBezTo>
                      <a:pt x="34563" y="4092"/>
                      <a:pt x="38627" y="0"/>
                      <a:pt x="43674" y="0"/>
                    </a:cubicBezTo>
                    <a:cubicBezTo>
                      <a:pt x="48721" y="0"/>
                      <a:pt x="52785" y="4065"/>
                      <a:pt x="52785" y="9111"/>
                    </a:cubicBezTo>
                    <a:lnTo>
                      <a:pt x="52785" y="34535"/>
                    </a:lnTo>
                    <a:lnTo>
                      <a:pt x="78209" y="34535"/>
                    </a:lnTo>
                    <a:cubicBezTo>
                      <a:pt x="83229" y="34535"/>
                      <a:pt x="87321" y="38600"/>
                      <a:pt x="87321" y="436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8" name="Figura a mano libera: forma 87">
                <a:extLst>
                  <a:ext uri="{FF2B5EF4-FFF2-40B4-BE49-F238E27FC236}">
                    <a16:creationId xmlns:a16="http://schemas.microsoft.com/office/drawing/2014/main" id="{1C500A4B-26EF-F2A9-CAED-FAF90B37518B}"/>
                  </a:ext>
                </a:extLst>
              </p:cNvPr>
              <p:cNvSpPr/>
              <p:nvPr/>
            </p:nvSpPr>
            <p:spPr>
              <a:xfrm>
                <a:off x="8733531" y="1812862"/>
                <a:ext cx="104970" cy="104970"/>
              </a:xfrm>
              <a:custGeom>
                <a:avLst/>
                <a:gdLst>
                  <a:gd name="connsiteX0" fmla="*/ 104970 w 104970"/>
                  <a:gd name="connsiteY0" fmla="*/ 52458 h 104970"/>
                  <a:gd name="connsiteX1" fmla="*/ 94031 w 104970"/>
                  <a:gd name="connsiteY1" fmla="*/ 63397 h 104970"/>
                  <a:gd name="connsiteX2" fmla="*/ 63452 w 104970"/>
                  <a:gd name="connsiteY2" fmla="*/ 63397 h 104970"/>
                  <a:gd name="connsiteX3" fmla="*/ 63452 w 104970"/>
                  <a:gd name="connsiteY3" fmla="*/ 93977 h 104970"/>
                  <a:gd name="connsiteX4" fmla="*/ 52513 w 104970"/>
                  <a:gd name="connsiteY4" fmla="*/ 104970 h 104970"/>
                  <a:gd name="connsiteX5" fmla="*/ 41574 w 104970"/>
                  <a:gd name="connsiteY5" fmla="*/ 93977 h 104970"/>
                  <a:gd name="connsiteX6" fmla="*/ 41574 w 104970"/>
                  <a:gd name="connsiteY6" fmla="*/ 63397 h 104970"/>
                  <a:gd name="connsiteX7" fmla="*/ 10939 w 104970"/>
                  <a:gd name="connsiteY7" fmla="*/ 63397 h 104970"/>
                  <a:gd name="connsiteX8" fmla="*/ 0 w 104970"/>
                  <a:gd name="connsiteY8" fmla="*/ 52458 h 104970"/>
                  <a:gd name="connsiteX9" fmla="*/ 10939 w 104970"/>
                  <a:gd name="connsiteY9" fmla="*/ 41519 h 104970"/>
                  <a:gd name="connsiteX10" fmla="*/ 41574 w 104970"/>
                  <a:gd name="connsiteY10" fmla="*/ 41519 h 104970"/>
                  <a:gd name="connsiteX11" fmla="*/ 41574 w 104970"/>
                  <a:gd name="connsiteY11" fmla="*/ 10939 h 104970"/>
                  <a:gd name="connsiteX12" fmla="*/ 52513 w 104970"/>
                  <a:gd name="connsiteY12" fmla="*/ 0 h 104970"/>
                  <a:gd name="connsiteX13" fmla="*/ 63452 w 104970"/>
                  <a:gd name="connsiteY13" fmla="*/ 10939 h 104970"/>
                  <a:gd name="connsiteX14" fmla="*/ 63452 w 104970"/>
                  <a:gd name="connsiteY14" fmla="*/ 41519 h 104970"/>
                  <a:gd name="connsiteX15" fmla="*/ 94031 w 104970"/>
                  <a:gd name="connsiteY15" fmla="*/ 41519 h 104970"/>
                  <a:gd name="connsiteX16" fmla="*/ 104970 w 104970"/>
                  <a:gd name="connsiteY16" fmla="*/ 52458 h 104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4970" h="104970">
                    <a:moveTo>
                      <a:pt x="104970" y="52458"/>
                    </a:moveTo>
                    <a:cubicBezTo>
                      <a:pt x="104970" y="58514"/>
                      <a:pt x="100060" y="63397"/>
                      <a:pt x="94031" y="63397"/>
                    </a:cubicBezTo>
                    <a:lnTo>
                      <a:pt x="63452" y="63397"/>
                    </a:lnTo>
                    <a:lnTo>
                      <a:pt x="63452" y="93977"/>
                    </a:lnTo>
                    <a:cubicBezTo>
                      <a:pt x="63452" y="100060"/>
                      <a:pt x="58541" y="104970"/>
                      <a:pt x="52513" y="104970"/>
                    </a:cubicBezTo>
                    <a:cubicBezTo>
                      <a:pt x="46484" y="104970"/>
                      <a:pt x="41574" y="100060"/>
                      <a:pt x="41574" y="93977"/>
                    </a:cubicBezTo>
                    <a:lnTo>
                      <a:pt x="41574" y="63397"/>
                    </a:lnTo>
                    <a:lnTo>
                      <a:pt x="10939" y="63397"/>
                    </a:lnTo>
                    <a:cubicBezTo>
                      <a:pt x="4883" y="63397"/>
                      <a:pt x="0" y="58487"/>
                      <a:pt x="0" y="52458"/>
                    </a:cubicBezTo>
                    <a:cubicBezTo>
                      <a:pt x="0" y="46429"/>
                      <a:pt x="4910" y="41519"/>
                      <a:pt x="10939" y="41519"/>
                    </a:cubicBezTo>
                    <a:lnTo>
                      <a:pt x="41574" y="41519"/>
                    </a:lnTo>
                    <a:lnTo>
                      <a:pt x="41574" y="10939"/>
                    </a:lnTo>
                    <a:cubicBezTo>
                      <a:pt x="41574" y="4883"/>
                      <a:pt x="46484" y="0"/>
                      <a:pt x="52513" y="0"/>
                    </a:cubicBezTo>
                    <a:cubicBezTo>
                      <a:pt x="58541" y="0"/>
                      <a:pt x="63452" y="4910"/>
                      <a:pt x="63452" y="10939"/>
                    </a:cubicBezTo>
                    <a:lnTo>
                      <a:pt x="63452" y="41519"/>
                    </a:lnTo>
                    <a:lnTo>
                      <a:pt x="94031" y="41519"/>
                    </a:lnTo>
                    <a:cubicBezTo>
                      <a:pt x="100087" y="41519"/>
                      <a:pt x="104970" y="46429"/>
                      <a:pt x="104970" y="524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9" name="Figura a mano libera: forma 88">
                <a:extLst>
                  <a:ext uri="{FF2B5EF4-FFF2-40B4-BE49-F238E27FC236}">
                    <a16:creationId xmlns:a16="http://schemas.microsoft.com/office/drawing/2014/main" id="{DB799D3F-E6DF-B36E-AFE5-83EB7C02EABC}"/>
                  </a:ext>
                </a:extLst>
              </p:cNvPr>
              <p:cNvSpPr/>
              <p:nvPr/>
            </p:nvSpPr>
            <p:spPr>
              <a:xfrm>
                <a:off x="8415101" y="1958014"/>
                <a:ext cx="104970" cy="104970"/>
              </a:xfrm>
              <a:custGeom>
                <a:avLst/>
                <a:gdLst>
                  <a:gd name="connsiteX0" fmla="*/ 104970 w 104970"/>
                  <a:gd name="connsiteY0" fmla="*/ 52458 h 104970"/>
                  <a:gd name="connsiteX1" fmla="*/ 94031 w 104970"/>
                  <a:gd name="connsiteY1" fmla="*/ 63397 h 104970"/>
                  <a:gd name="connsiteX2" fmla="*/ 63452 w 104970"/>
                  <a:gd name="connsiteY2" fmla="*/ 63397 h 104970"/>
                  <a:gd name="connsiteX3" fmla="*/ 63452 w 104970"/>
                  <a:gd name="connsiteY3" fmla="*/ 93977 h 104970"/>
                  <a:gd name="connsiteX4" fmla="*/ 52513 w 104970"/>
                  <a:gd name="connsiteY4" fmla="*/ 104970 h 104970"/>
                  <a:gd name="connsiteX5" fmla="*/ 41574 w 104970"/>
                  <a:gd name="connsiteY5" fmla="*/ 93977 h 104970"/>
                  <a:gd name="connsiteX6" fmla="*/ 41574 w 104970"/>
                  <a:gd name="connsiteY6" fmla="*/ 63397 h 104970"/>
                  <a:gd name="connsiteX7" fmla="*/ 10939 w 104970"/>
                  <a:gd name="connsiteY7" fmla="*/ 63397 h 104970"/>
                  <a:gd name="connsiteX8" fmla="*/ 0 w 104970"/>
                  <a:gd name="connsiteY8" fmla="*/ 52458 h 104970"/>
                  <a:gd name="connsiteX9" fmla="*/ 10939 w 104970"/>
                  <a:gd name="connsiteY9" fmla="*/ 41519 h 104970"/>
                  <a:gd name="connsiteX10" fmla="*/ 41574 w 104970"/>
                  <a:gd name="connsiteY10" fmla="*/ 41519 h 104970"/>
                  <a:gd name="connsiteX11" fmla="*/ 41574 w 104970"/>
                  <a:gd name="connsiteY11" fmla="*/ 10939 h 104970"/>
                  <a:gd name="connsiteX12" fmla="*/ 52513 w 104970"/>
                  <a:gd name="connsiteY12" fmla="*/ 0 h 104970"/>
                  <a:gd name="connsiteX13" fmla="*/ 63452 w 104970"/>
                  <a:gd name="connsiteY13" fmla="*/ 10939 h 104970"/>
                  <a:gd name="connsiteX14" fmla="*/ 63452 w 104970"/>
                  <a:gd name="connsiteY14" fmla="*/ 41519 h 104970"/>
                  <a:gd name="connsiteX15" fmla="*/ 94031 w 104970"/>
                  <a:gd name="connsiteY15" fmla="*/ 41519 h 104970"/>
                  <a:gd name="connsiteX16" fmla="*/ 104970 w 104970"/>
                  <a:gd name="connsiteY16" fmla="*/ 52458 h 104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4970" h="104970">
                    <a:moveTo>
                      <a:pt x="104970" y="52458"/>
                    </a:moveTo>
                    <a:cubicBezTo>
                      <a:pt x="104970" y="58514"/>
                      <a:pt x="100060" y="63397"/>
                      <a:pt x="94031" y="63397"/>
                    </a:cubicBezTo>
                    <a:lnTo>
                      <a:pt x="63452" y="63397"/>
                    </a:lnTo>
                    <a:lnTo>
                      <a:pt x="63452" y="93977"/>
                    </a:lnTo>
                    <a:cubicBezTo>
                      <a:pt x="63452" y="100060"/>
                      <a:pt x="58541" y="104970"/>
                      <a:pt x="52513" y="104970"/>
                    </a:cubicBezTo>
                    <a:cubicBezTo>
                      <a:pt x="46484" y="104970"/>
                      <a:pt x="41574" y="100060"/>
                      <a:pt x="41574" y="93977"/>
                    </a:cubicBezTo>
                    <a:lnTo>
                      <a:pt x="41574" y="63397"/>
                    </a:lnTo>
                    <a:lnTo>
                      <a:pt x="10939" y="63397"/>
                    </a:lnTo>
                    <a:cubicBezTo>
                      <a:pt x="4883" y="63397"/>
                      <a:pt x="0" y="58487"/>
                      <a:pt x="0" y="52458"/>
                    </a:cubicBezTo>
                    <a:cubicBezTo>
                      <a:pt x="0" y="46429"/>
                      <a:pt x="4910" y="41519"/>
                      <a:pt x="10939" y="41519"/>
                    </a:cubicBezTo>
                    <a:lnTo>
                      <a:pt x="41574" y="41519"/>
                    </a:lnTo>
                    <a:lnTo>
                      <a:pt x="41574" y="10939"/>
                    </a:lnTo>
                    <a:cubicBezTo>
                      <a:pt x="41574" y="4883"/>
                      <a:pt x="46484" y="0"/>
                      <a:pt x="52513" y="0"/>
                    </a:cubicBezTo>
                    <a:cubicBezTo>
                      <a:pt x="58541" y="0"/>
                      <a:pt x="63452" y="4910"/>
                      <a:pt x="63452" y="10939"/>
                    </a:cubicBezTo>
                    <a:lnTo>
                      <a:pt x="63452" y="41519"/>
                    </a:lnTo>
                    <a:lnTo>
                      <a:pt x="94031" y="41519"/>
                    </a:lnTo>
                    <a:cubicBezTo>
                      <a:pt x="100087" y="41519"/>
                      <a:pt x="104970" y="46429"/>
                      <a:pt x="104970" y="524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0" name="Figura a mano libera: forma 89">
                <a:extLst>
                  <a:ext uri="{FF2B5EF4-FFF2-40B4-BE49-F238E27FC236}">
                    <a16:creationId xmlns:a16="http://schemas.microsoft.com/office/drawing/2014/main" id="{92217680-012E-FBDA-86F5-2E00E4906404}"/>
                  </a:ext>
                </a:extLst>
              </p:cNvPr>
              <p:cNvSpPr/>
              <p:nvPr/>
            </p:nvSpPr>
            <p:spPr>
              <a:xfrm>
                <a:off x="8928414" y="1940501"/>
                <a:ext cx="140106" cy="140106"/>
              </a:xfrm>
              <a:custGeom>
                <a:avLst/>
                <a:gdLst>
                  <a:gd name="connsiteX0" fmla="*/ 140106 w 140106"/>
                  <a:gd name="connsiteY0" fmla="*/ 70053 h 140106"/>
                  <a:gd name="connsiteX1" fmla="*/ 125484 w 140106"/>
                  <a:gd name="connsiteY1" fmla="*/ 84675 h 140106"/>
                  <a:gd name="connsiteX2" fmla="*/ 84675 w 140106"/>
                  <a:gd name="connsiteY2" fmla="*/ 84675 h 140106"/>
                  <a:gd name="connsiteX3" fmla="*/ 84675 w 140106"/>
                  <a:gd name="connsiteY3" fmla="*/ 125484 h 140106"/>
                  <a:gd name="connsiteX4" fmla="*/ 70053 w 140106"/>
                  <a:gd name="connsiteY4" fmla="*/ 140106 h 140106"/>
                  <a:gd name="connsiteX5" fmla="*/ 55432 w 140106"/>
                  <a:gd name="connsiteY5" fmla="*/ 125484 h 140106"/>
                  <a:gd name="connsiteX6" fmla="*/ 55432 w 140106"/>
                  <a:gd name="connsiteY6" fmla="*/ 84675 h 140106"/>
                  <a:gd name="connsiteX7" fmla="*/ 14622 w 140106"/>
                  <a:gd name="connsiteY7" fmla="*/ 84675 h 140106"/>
                  <a:gd name="connsiteX8" fmla="*/ 0 w 140106"/>
                  <a:gd name="connsiteY8" fmla="*/ 70053 h 140106"/>
                  <a:gd name="connsiteX9" fmla="*/ 14622 w 140106"/>
                  <a:gd name="connsiteY9" fmla="*/ 55431 h 140106"/>
                  <a:gd name="connsiteX10" fmla="*/ 55432 w 140106"/>
                  <a:gd name="connsiteY10" fmla="*/ 55431 h 140106"/>
                  <a:gd name="connsiteX11" fmla="*/ 55432 w 140106"/>
                  <a:gd name="connsiteY11" fmla="*/ 14622 h 140106"/>
                  <a:gd name="connsiteX12" fmla="*/ 70053 w 140106"/>
                  <a:gd name="connsiteY12" fmla="*/ 0 h 140106"/>
                  <a:gd name="connsiteX13" fmla="*/ 84675 w 140106"/>
                  <a:gd name="connsiteY13" fmla="*/ 14622 h 140106"/>
                  <a:gd name="connsiteX14" fmla="*/ 84675 w 140106"/>
                  <a:gd name="connsiteY14" fmla="*/ 55431 h 140106"/>
                  <a:gd name="connsiteX15" fmla="*/ 125484 w 140106"/>
                  <a:gd name="connsiteY15" fmla="*/ 55431 h 140106"/>
                  <a:gd name="connsiteX16" fmla="*/ 140106 w 140106"/>
                  <a:gd name="connsiteY16" fmla="*/ 70053 h 14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0106" h="140106">
                    <a:moveTo>
                      <a:pt x="140106" y="70053"/>
                    </a:moveTo>
                    <a:cubicBezTo>
                      <a:pt x="140106" y="78128"/>
                      <a:pt x="133559" y="84675"/>
                      <a:pt x="125484" y="84675"/>
                    </a:cubicBezTo>
                    <a:lnTo>
                      <a:pt x="84675" y="84675"/>
                    </a:lnTo>
                    <a:lnTo>
                      <a:pt x="84675" y="125484"/>
                    </a:lnTo>
                    <a:cubicBezTo>
                      <a:pt x="84675" y="133559"/>
                      <a:pt x="78128" y="140106"/>
                      <a:pt x="70053" y="140106"/>
                    </a:cubicBezTo>
                    <a:cubicBezTo>
                      <a:pt x="61978" y="140106"/>
                      <a:pt x="55432" y="133559"/>
                      <a:pt x="55432" y="125484"/>
                    </a:cubicBezTo>
                    <a:lnTo>
                      <a:pt x="55432" y="84675"/>
                    </a:lnTo>
                    <a:lnTo>
                      <a:pt x="14622" y="84675"/>
                    </a:lnTo>
                    <a:cubicBezTo>
                      <a:pt x="6547" y="84675"/>
                      <a:pt x="0" y="78128"/>
                      <a:pt x="0" y="70053"/>
                    </a:cubicBezTo>
                    <a:cubicBezTo>
                      <a:pt x="0" y="61979"/>
                      <a:pt x="6547" y="55431"/>
                      <a:pt x="14622" y="55431"/>
                    </a:cubicBezTo>
                    <a:lnTo>
                      <a:pt x="55432" y="55431"/>
                    </a:lnTo>
                    <a:lnTo>
                      <a:pt x="55432" y="14622"/>
                    </a:lnTo>
                    <a:cubicBezTo>
                      <a:pt x="55432" y="6547"/>
                      <a:pt x="61978" y="0"/>
                      <a:pt x="70053" y="0"/>
                    </a:cubicBezTo>
                    <a:cubicBezTo>
                      <a:pt x="78128" y="0"/>
                      <a:pt x="84675" y="6547"/>
                      <a:pt x="84675" y="14622"/>
                    </a:cubicBezTo>
                    <a:lnTo>
                      <a:pt x="84675" y="55431"/>
                    </a:lnTo>
                    <a:lnTo>
                      <a:pt x="125484" y="55431"/>
                    </a:lnTo>
                    <a:cubicBezTo>
                      <a:pt x="133559" y="55431"/>
                      <a:pt x="140106" y="62006"/>
                      <a:pt x="140106" y="700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1" name="Figura a mano libera: forma 90">
                <a:extLst>
                  <a:ext uri="{FF2B5EF4-FFF2-40B4-BE49-F238E27FC236}">
                    <a16:creationId xmlns:a16="http://schemas.microsoft.com/office/drawing/2014/main" id="{3F7A0368-1A36-8DE7-84AB-5607A00A2224}"/>
                  </a:ext>
                </a:extLst>
              </p:cNvPr>
              <p:cNvSpPr/>
              <p:nvPr/>
            </p:nvSpPr>
            <p:spPr>
              <a:xfrm>
                <a:off x="12313849" y="5043787"/>
                <a:ext cx="121337" cy="121338"/>
              </a:xfrm>
              <a:custGeom>
                <a:avLst/>
                <a:gdLst>
                  <a:gd name="connsiteX0" fmla="*/ 121338 w 121337"/>
                  <a:gd name="connsiteY0" fmla="*/ 60669 h 121338"/>
                  <a:gd name="connsiteX1" fmla="*/ 108681 w 121337"/>
                  <a:gd name="connsiteY1" fmla="*/ 73327 h 121338"/>
                  <a:gd name="connsiteX2" fmla="*/ 73326 w 121337"/>
                  <a:gd name="connsiteY2" fmla="*/ 73327 h 121338"/>
                  <a:gd name="connsiteX3" fmla="*/ 73326 w 121337"/>
                  <a:gd name="connsiteY3" fmla="*/ 108681 h 121338"/>
                  <a:gd name="connsiteX4" fmla="*/ 60669 w 121337"/>
                  <a:gd name="connsiteY4" fmla="*/ 121338 h 121338"/>
                  <a:gd name="connsiteX5" fmla="*/ 48012 w 121337"/>
                  <a:gd name="connsiteY5" fmla="*/ 108681 h 121338"/>
                  <a:gd name="connsiteX6" fmla="*/ 48012 w 121337"/>
                  <a:gd name="connsiteY6" fmla="*/ 73327 h 121338"/>
                  <a:gd name="connsiteX7" fmla="*/ 12657 w 121337"/>
                  <a:gd name="connsiteY7" fmla="*/ 73327 h 121338"/>
                  <a:gd name="connsiteX8" fmla="*/ 0 w 121337"/>
                  <a:gd name="connsiteY8" fmla="*/ 60669 h 121338"/>
                  <a:gd name="connsiteX9" fmla="*/ 12657 w 121337"/>
                  <a:gd name="connsiteY9" fmla="*/ 48012 h 121338"/>
                  <a:gd name="connsiteX10" fmla="*/ 48012 w 121337"/>
                  <a:gd name="connsiteY10" fmla="*/ 48012 h 121338"/>
                  <a:gd name="connsiteX11" fmla="*/ 48012 w 121337"/>
                  <a:gd name="connsiteY11" fmla="*/ 12658 h 121338"/>
                  <a:gd name="connsiteX12" fmla="*/ 60669 w 121337"/>
                  <a:gd name="connsiteY12" fmla="*/ 0 h 121338"/>
                  <a:gd name="connsiteX13" fmla="*/ 73326 w 121337"/>
                  <a:gd name="connsiteY13" fmla="*/ 12658 h 121338"/>
                  <a:gd name="connsiteX14" fmla="*/ 73326 w 121337"/>
                  <a:gd name="connsiteY14" fmla="*/ 48012 h 121338"/>
                  <a:gd name="connsiteX15" fmla="*/ 108681 w 121337"/>
                  <a:gd name="connsiteY15" fmla="*/ 48012 h 121338"/>
                  <a:gd name="connsiteX16" fmla="*/ 121338 w 121337"/>
                  <a:gd name="connsiteY16" fmla="*/ 60669 h 12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1337" h="121338">
                    <a:moveTo>
                      <a:pt x="121338" y="60669"/>
                    </a:moveTo>
                    <a:cubicBezTo>
                      <a:pt x="121338" y="67680"/>
                      <a:pt x="115664" y="73327"/>
                      <a:pt x="108681" y="73327"/>
                    </a:cubicBezTo>
                    <a:lnTo>
                      <a:pt x="73326" y="73327"/>
                    </a:lnTo>
                    <a:lnTo>
                      <a:pt x="73326" y="108681"/>
                    </a:lnTo>
                    <a:cubicBezTo>
                      <a:pt x="73326" y="115691"/>
                      <a:pt x="67653" y="121338"/>
                      <a:pt x="60669" y="121338"/>
                    </a:cubicBezTo>
                    <a:cubicBezTo>
                      <a:pt x="53685" y="121338"/>
                      <a:pt x="48012" y="115664"/>
                      <a:pt x="48012" y="108681"/>
                    </a:cubicBezTo>
                    <a:lnTo>
                      <a:pt x="48012" y="73327"/>
                    </a:lnTo>
                    <a:lnTo>
                      <a:pt x="12657" y="73327"/>
                    </a:lnTo>
                    <a:cubicBezTo>
                      <a:pt x="5647" y="73327"/>
                      <a:pt x="0" y="67653"/>
                      <a:pt x="0" y="60669"/>
                    </a:cubicBezTo>
                    <a:cubicBezTo>
                      <a:pt x="0" y="53686"/>
                      <a:pt x="5674" y="48012"/>
                      <a:pt x="12657" y="48012"/>
                    </a:cubicBezTo>
                    <a:lnTo>
                      <a:pt x="48012" y="48012"/>
                    </a:lnTo>
                    <a:lnTo>
                      <a:pt x="48012" y="12658"/>
                    </a:lnTo>
                    <a:cubicBezTo>
                      <a:pt x="48012" y="5647"/>
                      <a:pt x="53685" y="0"/>
                      <a:pt x="60669" y="0"/>
                    </a:cubicBezTo>
                    <a:cubicBezTo>
                      <a:pt x="67653" y="0"/>
                      <a:pt x="73326" y="5674"/>
                      <a:pt x="73326" y="12658"/>
                    </a:cubicBezTo>
                    <a:lnTo>
                      <a:pt x="73326" y="48012"/>
                    </a:lnTo>
                    <a:lnTo>
                      <a:pt x="108681" y="48012"/>
                    </a:lnTo>
                    <a:cubicBezTo>
                      <a:pt x="115691" y="48012"/>
                      <a:pt x="121338" y="53713"/>
                      <a:pt x="121338" y="606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2" name="Figura a mano libera: forma 91">
                <a:extLst>
                  <a:ext uri="{FF2B5EF4-FFF2-40B4-BE49-F238E27FC236}">
                    <a16:creationId xmlns:a16="http://schemas.microsoft.com/office/drawing/2014/main" id="{A1E41CC8-3143-0FB2-66A6-5228F294B15E}"/>
                  </a:ext>
                </a:extLst>
              </p:cNvPr>
              <p:cNvSpPr/>
              <p:nvPr/>
            </p:nvSpPr>
            <p:spPr>
              <a:xfrm>
                <a:off x="12588032" y="5236569"/>
                <a:ext cx="101151" cy="101151"/>
              </a:xfrm>
              <a:custGeom>
                <a:avLst/>
                <a:gdLst>
                  <a:gd name="connsiteX0" fmla="*/ 101152 w 101151"/>
                  <a:gd name="connsiteY0" fmla="*/ 50576 h 101151"/>
                  <a:gd name="connsiteX1" fmla="*/ 90594 w 101151"/>
                  <a:gd name="connsiteY1" fmla="*/ 61133 h 101151"/>
                  <a:gd name="connsiteX2" fmla="*/ 61133 w 101151"/>
                  <a:gd name="connsiteY2" fmla="*/ 61133 h 101151"/>
                  <a:gd name="connsiteX3" fmla="*/ 61133 w 101151"/>
                  <a:gd name="connsiteY3" fmla="*/ 90594 h 101151"/>
                  <a:gd name="connsiteX4" fmla="*/ 50576 w 101151"/>
                  <a:gd name="connsiteY4" fmla="*/ 101151 h 101151"/>
                  <a:gd name="connsiteX5" fmla="*/ 40018 w 101151"/>
                  <a:gd name="connsiteY5" fmla="*/ 90594 h 101151"/>
                  <a:gd name="connsiteX6" fmla="*/ 40018 w 101151"/>
                  <a:gd name="connsiteY6" fmla="*/ 61133 h 101151"/>
                  <a:gd name="connsiteX7" fmla="*/ 10557 w 101151"/>
                  <a:gd name="connsiteY7" fmla="*/ 61133 h 101151"/>
                  <a:gd name="connsiteX8" fmla="*/ 0 w 101151"/>
                  <a:gd name="connsiteY8" fmla="*/ 50576 h 101151"/>
                  <a:gd name="connsiteX9" fmla="*/ 10557 w 101151"/>
                  <a:gd name="connsiteY9" fmla="*/ 40019 h 101151"/>
                  <a:gd name="connsiteX10" fmla="*/ 40018 w 101151"/>
                  <a:gd name="connsiteY10" fmla="*/ 40019 h 101151"/>
                  <a:gd name="connsiteX11" fmla="*/ 40018 w 101151"/>
                  <a:gd name="connsiteY11" fmla="*/ 10557 h 101151"/>
                  <a:gd name="connsiteX12" fmla="*/ 50576 w 101151"/>
                  <a:gd name="connsiteY12" fmla="*/ 0 h 101151"/>
                  <a:gd name="connsiteX13" fmla="*/ 61133 w 101151"/>
                  <a:gd name="connsiteY13" fmla="*/ 10557 h 101151"/>
                  <a:gd name="connsiteX14" fmla="*/ 61133 w 101151"/>
                  <a:gd name="connsiteY14" fmla="*/ 40019 h 101151"/>
                  <a:gd name="connsiteX15" fmla="*/ 90594 w 101151"/>
                  <a:gd name="connsiteY15" fmla="*/ 40019 h 101151"/>
                  <a:gd name="connsiteX16" fmla="*/ 101152 w 101151"/>
                  <a:gd name="connsiteY16" fmla="*/ 50576 h 10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1151" h="101151">
                    <a:moveTo>
                      <a:pt x="101152" y="50576"/>
                    </a:moveTo>
                    <a:cubicBezTo>
                      <a:pt x="101152" y="56414"/>
                      <a:pt x="96432" y="61133"/>
                      <a:pt x="90594" y="61133"/>
                    </a:cubicBezTo>
                    <a:lnTo>
                      <a:pt x="61133" y="61133"/>
                    </a:lnTo>
                    <a:lnTo>
                      <a:pt x="61133" y="90594"/>
                    </a:lnTo>
                    <a:cubicBezTo>
                      <a:pt x="61133" y="96432"/>
                      <a:pt x="56413" y="101151"/>
                      <a:pt x="50576" y="101151"/>
                    </a:cubicBezTo>
                    <a:cubicBezTo>
                      <a:pt x="44738" y="101151"/>
                      <a:pt x="40018" y="96432"/>
                      <a:pt x="40018" y="90594"/>
                    </a:cubicBezTo>
                    <a:lnTo>
                      <a:pt x="40018" y="61133"/>
                    </a:lnTo>
                    <a:lnTo>
                      <a:pt x="10557" y="61133"/>
                    </a:lnTo>
                    <a:cubicBezTo>
                      <a:pt x="4719" y="61133"/>
                      <a:pt x="0" y="56414"/>
                      <a:pt x="0" y="50576"/>
                    </a:cubicBezTo>
                    <a:cubicBezTo>
                      <a:pt x="0" y="44738"/>
                      <a:pt x="4719" y="40019"/>
                      <a:pt x="10557" y="40019"/>
                    </a:cubicBezTo>
                    <a:lnTo>
                      <a:pt x="40018" y="40019"/>
                    </a:lnTo>
                    <a:lnTo>
                      <a:pt x="40018" y="10557"/>
                    </a:lnTo>
                    <a:cubicBezTo>
                      <a:pt x="40018" y="4719"/>
                      <a:pt x="44738" y="0"/>
                      <a:pt x="50576" y="0"/>
                    </a:cubicBezTo>
                    <a:cubicBezTo>
                      <a:pt x="56413" y="0"/>
                      <a:pt x="61133" y="4719"/>
                      <a:pt x="61133" y="10557"/>
                    </a:cubicBezTo>
                    <a:lnTo>
                      <a:pt x="61133" y="40019"/>
                    </a:lnTo>
                    <a:lnTo>
                      <a:pt x="90594" y="40019"/>
                    </a:lnTo>
                    <a:cubicBezTo>
                      <a:pt x="96432" y="40019"/>
                      <a:pt x="101152" y="44765"/>
                      <a:pt x="101152" y="505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3" name="Figura a mano libera: forma 92">
                <a:extLst>
                  <a:ext uri="{FF2B5EF4-FFF2-40B4-BE49-F238E27FC236}">
                    <a16:creationId xmlns:a16="http://schemas.microsoft.com/office/drawing/2014/main" id="{9AA14B32-F5B8-AAF5-5C4B-F69293BB5B73}"/>
                  </a:ext>
                </a:extLst>
              </p:cNvPr>
              <p:cNvSpPr/>
              <p:nvPr/>
            </p:nvSpPr>
            <p:spPr>
              <a:xfrm>
                <a:off x="12618776" y="4948201"/>
                <a:ext cx="129467" cy="129467"/>
              </a:xfrm>
              <a:custGeom>
                <a:avLst/>
                <a:gdLst>
                  <a:gd name="connsiteX0" fmla="*/ 129467 w 129467"/>
                  <a:gd name="connsiteY0" fmla="*/ 64734 h 129467"/>
                  <a:gd name="connsiteX1" fmla="*/ 115964 w 129467"/>
                  <a:gd name="connsiteY1" fmla="*/ 78237 h 129467"/>
                  <a:gd name="connsiteX2" fmla="*/ 78237 w 129467"/>
                  <a:gd name="connsiteY2" fmla="*/ 78237 h 129467"/>
                  <a:gd name="connsiteX3" fmla="*/ 78237 w 129467"/>
                  <a:gd name="connsiteY3" fmla="*/ 115964 h 129467"/>
                  <a:gd name="connsiteX4" fmla="*/ 64734 w 129467"/>
                  <a:gd name="connsiteY4" fmla="*/ 129467 h 129467"/>
                  <a:gd name="connsiteX5" fmla="*/ 51230 w 129467"/>
                  <a:gd name="connsiteY5" fmla="*/ 115964 h 129467"/>
                  <a:gd name="connsiteX6" fmla="*/ 51230 w 129467"/>
                  <a:gd name="connsiteY6" fmla="*/ 78237 h 129467"/>
                  <a:gd name="connsiteX7" fmla="*/ 13503 w 129467"/>
                  <a:gd name="connsiteY7" fmla="*/ 78237 h 129467"/>
                  <a:gd name="connsiteX8" fmla="*/ 0 w 129467"/>
                  <a:gd name="connsiteY8" fmla="*/ 64734 h 129467"/>
                  <a:gd name="connsiteX9" fmla="*/ 13503 w 129467"/>
                  <a:gd name="connsiteY9" fmla="*/ 51230 h 129467"/>
                  <a:gd name="connsiteX10" fmla="*/ 51230 w 129467"/>
                  <a:gd name="connsiteY10" fmla="*/ 51230 h 129467"/>
                  <a:gd name="connsiteX11" fmla="*/ 51230 w 129467"/>
                  <a:gd name="connsiteY11" fmla="*/ 13503 h 129467"/>
                  <a:gd name="connsiteX12" fmla="*/ 64734 w 129467"/>
                  <a:gd name="connsiteY12" fmla="*/ 0 h 129467"/>
                  <a:gd name="connsiteX13" fmla="*/ 78237 w 129467"/>
                  <a:gd name="connsiteY13" fmla="*/ 13503 h 129467"/>
                  <a:gd name="connsiteX14" fmla="*/ 78237 w 129467"/>
                  <a:gd name="connsiteY14" fmla="*/ 51230 h 129467"/>
                  <a:gd name="connsiteX15" fmla="*/ 115964 w 129467"/>
                  <a:gd name="connsiteY15" fmla="*/ 51230 h 129467"/>
                  <a:gd name="connsiteX16" fmla="*/ 129467 w 129467"/>
                  <a:gd name="connsiteY16" fmla="*/ 64734 h 12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9467" h="129467">
                    <a:moveTo>
                      <a:pt x="129467" y="64734"/>
                    </a:moveTo>
                    <a:cubicBezTo>
                      <a:pt x="129467" y="72208"/>
                      <a:pt x="123411" y="78237"/>
                      <a:pt x="115964" y="78237"/>
                    </a:cubicBezTo>
                    <a:lnTo>
                      <a:pt x="78237" y="78237"/>
                    </a:lnTo>
                    <a:lnTo>
                      <a:pt x="78237" y="115964"/>
                    </a:lnTo>
                    <a:cubicBezTo>
                      <a:pt x="78237" y="123439"/>
                      <a:pt x="72181" y="129467"/>
                      <a:pt x="64734" y="129467"/>
                    </a:cubicBezTo>
                    <a:cubicBezTo>
                      <a:pt x="57286" y="129467"/>
                      <a:pt x="51230" y="123411"/>
                      <a:pt x="51230" y="115964"/>
                    </a:cubicBezTo>
                    <a:lnTo>
                      <a:pt x="51230" y="78237"/>
                    </a:lnTo>
                    <a:lnTo>
                      <a:pt x="13503" y="78237"/>
                    </a:lnTo>
                    <a:cubicBezTo>
                      <a:pt x="6029" y="78237"/>
                      <a:pt x="0" y="72181"/>
                      <a:pt x="0" y="64734"/>
                    </a:cubicBezTo>
                    <a:cubicBezTo>
                      <a:pt x="0" y="57286"/>
                      <a:pt x="6056" y="51230"/>
                      <a:pt x="13503" y="51230"/>
                    </a:cubicBezTo>
                    <a:lnTo>
                      <a:pt x="51230" y="51230"/>
                    </a:lnTo>
                    <a:lnTo>
                      <a:pt x="51230" y="13503"/>
                    </a:lnTo>
                    <a:cubicBezTo>
                      <a:pt x="51230" y="6029"/>
                      <a:pt x="57286" y="0"/>
                      <a:pt x="64734" y="0"/>
                    </a:cubicBezTo>
                    <a:cubicBezTo>
                      <a:pt x="72181" y="0"/>
                      <a:pt x="78237" y="6056"/>
                      <a:pt x="78237" y="13503"/>
                    </a:cubicBezTo>
                    <a:lnTo>
                      <a:pt x="78237" y="51230"/>
                    </a:lnTo>
                    <a:lnTo>
                      <a:pt x="115964" y="51230"/>
                    </a:lnTo>
                    <a:cubicBezTo>
                      <a:pt x="123439" y="51230"/>
                      <a:pt x="129467" y="57314"/>
                      <a:pt x="129467" y="647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6" name="Elemento grafico 9167">
              <a:extLst>
                <a:ext uri="{FF2B5EF4-FFF2-40B4-BE49-F238E27FC236}">
                  <a16:creationId xmlns:a16="http://schemas.microsoft.com/office/drawing/2014/main" id="{B879620E-AFA6-6CAC-8FE8-D2EA5D34CE73}"/>
                </a:ext>
              </a:extLst>
            </p:cNvPr>
            <p:cNvGrpSpPr/>
            <p:nvPr/>
          </p:nvGrpSpPr>
          <p:grpSpPr>
            <a:xfrm flipH="1">
              <a:off x="6775077" y="1351197"/>
              <a:ext cx="4712676" cy="4794052"/>
              <a:chOff x="6034905" y="1503597"/>
              <a:chExt cx="4712676" cy="4794052"/>
            </a:xfrm>
          </p:grpSpPr>
          <p:sp>
            <p:nvSpPr>
              <p:cNvPr id="17" name="Figura a mano libera: forma 16">
                <a:extLst>
                  <a:ext uri="{FF2B5EF4-FFF2-40B4-BE49-F238E27FC236}">
                    <a16:creationId xmlns:a16="http://schemas.microsoft.com/office/drawing/2014/main" id="{7A503F8F-0656-5794-A932-46C763466DFE}"/>
                  </a:ext>
                </a:extLst>
              </p:cNvPr>
              <p:cNvSpPr/>
              <p:nvPr/>
            </p:nvSpPr>
            <p:spPr>
              <a:xfrm>
                <a:off x="6304233" y="1621743"/>
                <a:ext cx="298543" cy="298543"/>
              </a:xfrm>
              <a:custGeom>
                <a:avLst/>
                <a:gdLst>
                  <a:gd name="connsiteX0" fmla="*/ 298544 w 298543"/>
                  <a:gd name="connsiteY0" fmla="*/ 149272 h 298543"/>
                  <a:gd name="connsiteX1" fmla="*/ 149272 w 298543"/>
                  <a:gd name="connsiteY1" fmla="*/ 298544 h 298543"/>
                  <a:gd name="connsiteX2" fmla="*/ 0 w 298543"/>
                  <a:gd name="connsiteY2" fmla="*/ 149272 h 298543"/>
                  <a:gd name="connsiteX3" fmla="*/ 149272 w 298543"/>
                  <a:gd name="connsiteY3" fmla="*/ 0 h 298543"/>
                  <a:gd name="connsiteX4" fmla="*/ 298544 w 298543"/>
                  <a:gd name="connsiteY4" fmla="*/ 149272 h 29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543" h="298543">
                    <a:moveTo>
                      <a:pt x="298544" y="149272"/>
                    </a:moveTo>
                    <a:cubicBezTo>
                      <a:pt x="298544" y="231713"/>
                      <a:pt x="231713" y="298544"/>
                      <a:pt x="149272" y="298544"/>
                    </a:cubicBezTo>
                    <a:cubicBezTo>
                      <a:pt x="66831" y="298544"/>
                      <a:pt x="0" y="231713"/>
                      <a:pt x="0" y="149272"/>
                    </a:cubicBezTo>
                    <a:cubicBezTo>
                      <a:pt x="0" y="66831"/>
                      <a:pt x="66831" y="0"/>
                      <a:pt x="149272" y="0"/>
                    </a:cubicBezTo>
                    <a:cubicBezTo>
                      <a:pt x="231713" y="0"/>
                      <a:pt x="298544" y="66831"/>
                      <a:pt x="298544" y="1492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8" name="Figura a mano libera: forma 17">
                <a:extLst>
                  <a:ext uri="{FF2B5EF4-FFF2-40B4-BE49-F238E27FC236}">
                    <a16:creationId xmlns:a16="http://schemas.microsoft.com/office/drawing/2014/main" id="{836A5DEC-FC0B-7084-82D2-FEB95F6F4473}"/>
                  </a:ext>
                </a:extLst>
              </p:cNvPr>
              <p:cNvSpPr/>
              <p:nvPr/>
            </p:nvSpPr>
            <p:spPr>
              <a:xfrm>
                <a:off x="6438993" y="1503597"/>
                <a:ext cx="33171" cy="74635"/>
              </a:xfrm>
              <a:custGeom>
                <a:avLst/>
                <a:gdLst>
                  <a:gd name="connsiteX0" fmla="*/ 0 w 33171"/>
                  <a:gd name="connsiteY0" fmla="*/ 0 h 74635"/>
                  <a:gd name="connsiteX1" fmla="*/ 33172 w 33171"/>
                  <a:gd name="connsiteY1" fmla="*/ 0 h 74635"/>
                  <a:gd name="connsiteX2" fmla="*/ 33172 w 33171"/>
                  <a:gd name="connsiteY2" fmla="*/ 74636 h 74635"/>
                  <a:gd name="connsiteX3" fmla="*/ 0 w 33171"/>
                  <a:gd name="connsiteY3" fmla="*/ 74636 h 7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5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9" name="Figura a mano libera: forma 18">
                <a:extLst>
                  <a:ext uri="{FF2B5EF4-FFF2-40B4-BE49-F238E27FC236}">
                    <a16:creationId xmlns:a16="http://schemas.microsoft.com/office/drawing/2014/main" id="{32F0F747-CD2E-3F30-427B-93E0D9931AF1}"/>
                  </a:ext>
                </a:extLst>
              </p:cNvPr>
              <p:cNvSpPr/>
              <p:nvPr/>
            </p:nvSpPr>
            <p:spPr>
              <a:xfrm>
                <a:off x="6438993" y="1963798"/>
                <a:ext cx="33171" cy="74635"/>
              </a:xfrm>
              <a:custGeom>
                <a:avLst/>
                <a:gdLst>
                  <a:gd name="connsiteX0" fmla="*/ 0 w 33171"/>
                  <a:gd name="connsiteY0" fmla="*/ 0 h 74635"/>
                  <a:gd name="connsiteX1" fmla="*/ 33172 w 33171"/>
                  <a:gd name="connsiteY1" fmla="*/ 0 h 74635"/>
                  <a:gd name="connsiteX2" fmla="*/ 33172 w 33171"/>
                  <a:gd name="connsiteY2" fmla="*/ 74636 h 74635"/>
                  <a:gd name="connsiteX3" fmla="*/ 0 w 33171"/>
                  <a:gd name="connsiteY3" fmla="*/ 74636 h 7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5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0" name="Figura a mano libera: forma 19">
                <a:extLst>
                  <a:ext uri="{FF2B5EF4-FFF2-40B4-BE49-F238E27FC236}">
                    <a16:creationId xmlns:a16="http://schemas.microsoft.com/office/drawing/2014/main" id="{7067A74A-260F-331E-FF4E-CDB7EE375B26}"/>
                  </a:ext>
                </a:extLst>
              </p:cNvPr>
              <p:cNvSpPr/>
              <p:nvPr/>
            </p:nvSpPr>
            <p:spPr>
              <a:xfrm rot="5400000">
                <a:off x="6667020" y="1735770"/>
                <a:ext cx="33171" cy="74635"/>
              </a:xfrm>
              <a:custGeom>
                <a:avLst/>
                <a:gdLst>
                  <a:gd name="connsiteX0" fmla="*/ 0 w 33171"/>
                  <a:gd name="connsiteY0" fmla="*/ 0 h 74635"/>
                  <a:gd name="connsiteX1" fmla="*/ 33171 w 33171"/>
                  <a:gd name="connsiteY1" fmla="*/ 0 h 74635"/>
                  <a:gd name="connsiteX2" fmla="*/ 33171 w 33171"/>
                  <a:gd name="connsiteY2" fmla="*/ 74636 h 74635"/>
                  <a:gd name="connsiteX3" fmla="*/ 0 w 33171"/>
                  <a:gd name="connsiteY3" fmla="*/ 74636 h 7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5">
                    <a:moveTo>
                      <a:pt x="0" y="0"/>
                    </a:moveTo>
                    <a:lnTo>
                      <a:pt x="33171" y="0"/>
                    </a:lnTo>
                    <a:lnTo>
                      <a:pt x="33171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1" name="Figura a mano libera: forma 20">
                <a:extLst>
                  <a:ext uri="{FF2B5EF4-FFF2-40B4-BE49-F238E27FC236}">
                    <a16:creationId xmlns:a16="http://schemas.microsoft.com/office/drawing/2014/main" id="{80A34D6F-59D2-CD2D-D1E4-90720C4C7378}"/>
                  </a:ext>
                </a:extLst>
              </p:cNvPr>
              <p:cNvSpPr/>
              <p:nvPr/>
            </p:nvSpPr>
            <p:spPr>
              <a:xfrm rot="5400000">
                <a:off x="6206792" y="1735798"/>
                <a:ext cx="33171" cy="74635"/>
              </a:xfrm>
              <a:custGeom>
                <a:avLst/>
                <a:gdLst>
                  <a:gd name="connsiteX0" fmla="*/ 0 w 33171"/>
                  <a:gd name="connsiteY0" fmla="*/ 0 h 74635"/>
                  <a:gd name="connsiteX1" fmla="*/ 33172 w 33171"/>
                  <a:gd name="connsiteY1" fmla="*/ 0 h 74635"/>
                  <a:gd name="connsiteX2" fmla="*/ 33172 w 33171"/>
                  <a:gd name="connsiteY2" fmla="*/ 74636 h 74635"/>
                  <a:gd name="connsiteX3" fmla="*/ 0 w 33171"/>
                  <a:gd name="connsiteY3" fmla="*/ 74636 h 7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5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2" name="Figura a mano libera: forma 21">
                <a:extLst>
                  <a:ext uri="{FF2B5EF4-FFF2-40B4-BE49-F238E27FC236}">
                    <a16:creationId xmlns:a16="http://schemas.microsoft.com/office/drawing/2014/main" id="{59782725-2933-DDF6-AF33-7E03BEEB8541}"/>
                  </a:ext>
                </a:extLst>
              </p:cNvPr>
              <p:cNvSpPr/>
              <p:nvPr/>
            </p:nvSpPr>
            <p:spPr>
              <a:xfrm rot="2700000">
                <a:off x="6599638" y="1573058"/>
                <a:ext cx="33171" cy="74636"/>
              </a:xfrm>
              <a:custGeom>
                <a:avLst/>
                <a:gdLst>
                  <a:gd name="connsiteX0" fmla="*/ 0 w 33171"/>
                  <a:gd name="connsiteY0" fmla="*/ 0 h 74636"/>
                  <a:gd name="connsiteX1" fmla="*/ 33171 w 33171"/>
                  <a:gd name="connsiteY1" fmla="*/ 0 h 74636"/>
                  <a:gd name="connsiteX2" fmla="*/ 33171 w 33171"/>
                  <a:gd name="connsiteY2" fmla="*/ 74636 h 74636"/>
                  <a:gd name="connsiteX3" fmla="*/ 0 w 33171"/>
                  <a:gd name="connsiteY3" fmla="*/ 74636 h 74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6">
                    <a:moveTo>
                      <a:pt x="0" y="0"/>
                    </a:moveTo>
                    <a:lnTo>
                      <a:pt x="33171" y="0"/>
                    </a:lnTo>
                    <a:lnTo>
                      <a:pt x="33171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3" name="Figura a mano libera: forma 22">
                <a:extLst>
                  <a:ext uri="{FF2B5EF4-FFF2-40B4-BE49-F238E27FC236}">
                    <a16:creationId xmlns:a16="http://schemas.microsoft.com/office/drawing/2014/main" id="{88521C54-802E-8B9C-6C57-FD99D9265E1D}"/>
                  </a:ext>
                </a:extLst>
              </p:cNvPr>
              <p:cNvSpPr/>
              <p:nvPr/>
            </p:nvSpPr>
            <p:spPr>
              <a:xfrm rot="2700000">
                <a:off x="6274208" y="1898499"/>
                <a:ext cx="33171" cy="74636"/>
              </a:xfrm>
              <a:custGeom>
                <a:avLst/>
                <a:gdLst>
                  <a:gd name="connsiteX0" fmla="*/ 0 w 33171"/>
                  <a:gd name="connsiteY0" fmla="*/ 0 h 74636"/>
                  <a:gd name="connsiteX1" fmla="*/ 33172 w 33171"/>
                  <a:gd name="connsiteY1" fmla="*/ 0 h 74636"/>
                  <a:gd name="connsiteX2" fmla="*/ 33172 w 33171"/>
                  <a:gd name="connsiteY2" fmla="*/ 74636 h 74636"/>
                  <a:gd name="connsiteX3" fmla="*/ 0 w 33171"/>
                  <a:gd name="connsiteY3" fmla="*/ 74636 h 74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6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4" name="Figura a mano libera: forma 23">
                <a:extLst>
                  <a:ext uri="{FF2B5EF4-FFF2-40B4-BE49-F238E27FC236}">
                    <a16:creationId xmlns:a16="http://schemas.microsoft.com/office/drawing/2014/main" id="{C1C62132-9ADC-68C8-FDAC-95FF329C680A}"/>
                  </a:ext>
                </a:extLst>
              </p:cNvPr>
              <p:cNvSpPr/>
              <p:nvPr/>
            </p:nvSpPr>
            <p:spPr>
              <a:xfrm rot="8100000">
                <a:off x="6603777" y="1894328"/>
                <a:ext cx="33171" cy="74636"/>
              </a:xfrm>
              <a:custGeom>
                <a:avLst/>
                <a:gdLst>
                  <a:gd name="connsiteX0" fmla="*/ 0 w 33171"/>
                  <a:gd name="connsiteY0" fmla="*/ 0 h 74636"/>
                  <a:gd name="connsiteX1" fmla="*/ 33171 w 33171"/>
                  <a:gd name="connsiteY1" fmla="*/ 0 h 74636"/>
                  <a:gd name="connsiteX2" fmla="*/ 33171 w 33171"/>
                  <a:gd name="connsiteY2" fmla="*/ 74636 h 74636"/>
                  <a:gd name="connsiteX3" fmla="*/ 0 w 33171"/>
                  <a:gd name="connsiteY3" fmla="*/ 74636 h 74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6">
                    <a:moveTo>
                      <a:pt x="0" y="0"/>
                    </a:moveTo>
                    <a:lnTo>
                      <a:pt x="33171" y="0"/>
                    </a:lnTo>
                    <a:lnTo>
                      <a:pt x="33171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5" name="Figura a mano libera: forma 24">
                <a:extLst>
                  <a:ext uri="{FF2B5EF4-FFF2-40B4-BE49-F238E27FC236}">
                    <a16:creationId xmlns:a16="http://schemas.microsoft.com/office/drawing/2014/main" id="{9AD0C8D7-5971-5639-A6D8-86610AD646FA}"/>
                  </a:ext>
                </a:extLst>
              </p:cNvPr>
              <p:cNvSpPr/>
              <p:nvPr/>
            </p:nvSpPr>
            <p:spPr>
              <a:xfrm rot="8100000">
                <a:off x="6278359" y="1568906"/>
                <a:ext cx="33171" cy="74636"/>
              </a:xfrm>
              <a:custGeom>
                <a:avLst/>
                <a:gdLst>
                  <a:gd name="connsiteX0" fmla="*/ 0 w 33171"/>
                  <a:gd name="connsiteY0" fmla="*/ 0 h 74636"/>
                  <a:gd name="connsiteX1" fmla="*/ 33172 w 33171"/>
                  <a:gd name="connsiteY1" fmla="*/ 0 h 74636"/>
                  <a:gd name="connsiteX2" fmla="*/ 33172 w 33171"/>
                  <a:gd name="connsiteY2" fmla="*/ 74636 h 74636"/>
                  <a:gd name="connsiteX3" fmla="*/ 0 w 33171"/>
                  <a:gd name="connsiteY3" fmla="*/ 74636 h 74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6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6" name="Figura a mano libera: forma 25">
                <a:extLst>
                  <a:ext uri="{FF2B5EF4-FFF2-40B4-BE49-F238E27FC236}">
                    <a16:creationId xmlns:a16="http://schemas.microsoft.com/office/drawing/2014/main" id="{C719FDB5-0A3F-7FE5-FBB4-3C1C39BE79E2}"/>
                  </a:ext>
                </a:extLst>
              </p:cNvPr>
              <p:cNvSpPr/>
              <p:nvPr/>
            </p:nvSpPr>
            <p:spPr>
              <a:xfrm>
                <a:off x="6454487" y="2828549"/>
                <a:ext cx="204921" cy="465765"/>
              </a:xfrm>
              <a:custGeom>
                <a:avLst/>
                <a:gdLst>
                  <a:gd name="connsiteX0" fmla="*/ 204922 w 204921"/>
                  <a:gd name="connsiteY0" fmla="*/ 185280 h 465765"/>
                  <a:gd name="connsiteX1" fmla="*/ 153064 w 204921"/>
                  <a:gd name="connsiteY1" fmla="*/ 287005 h 465765"/>
                  <a:gd name="connsiteX2" fmla="*/ 152491 w 204921"/>
                  <a:gd name="connsiteY2" fmla="*/ 288123 h 465765"/>
                  <a:gd name="connsiteX3" fmla="*/ 61051 w 204921"/>
                  <a:gd name="connsiteY3" fmla="*/ 465766 h 465765"/>
                  <a:gd name="connsiteX4" fmla="*/ 102052 w 204921"/>
                  <a:gd name="connsiteY4" fmla="*/ 248241 h 465765"/>
                  <a:gd name="connsiteX5" fmla="*/ 0 w 204921"/>
                  <a:gd name="connsiteY5" fmla="*/ 252878 h 465765"/>
                  <a:gd name="connsiteX6" fmla="*/ 51858 w 204921"/>
                  <a:gd name="connsiteY6" fmla="*/ 151236 h 465765"/>
                  <a:gd name="connsiteX7" fmla="*/ 58787 w 204921"/>
                  <a:gd name="connsiteY7" fmla="*/ 137651 h 465765"/>
                  <a:gd name="connsiteX8" fmla="*/ 136342 w 204921"/>
                  <a:gd name="connsiteY8" fmla="*/ 0 h 465765"/>
                  <a:gd name="connsiteX9" fmla="*/ 105107 w 204921"/>
                  <a:gd name="connsiteY9" fmla="*/ 189918 h 465765"/>
                  <a:gd name="connsiteX10" fmla="*/ 204922 w 204921"/>
                  <a:gd name="connsiteY10" fmla="*/ 185280 h 46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4921" h="465765">
                    <a:moveTo>
                      <a:pt x="204922" y="185280"/>
                    </a:moveTo>
                    <a:lnTo>
                      <a:pt x="153064" y="287005"/>
                    </a:lnTo>
                    <a:lnTo>
                      <a:pt x="152491" y="288123"/>
                    </a:lnTo>
                    <a:lnTo>
                      <a:pt x="61051" y="465766"/>
                    </a:lnTo>
                    <a:lnTo>
                      <a:pt x="102052" y="248241"/>
                    </a:lnTo>
                    <a:lnTo>
                      <a:pt x="0" y="252878"/>
                    </a:lnTo>
                    <a:lnTo>
                      <a:pt x="51858" y="151236"/>
                    </a:lnTo>
                    <a:lnTo>
                      <a:pt x="58787" y="137651"/>
                    </a:lnTo>
                    <a:lnTo>
                      <a:pt x="136342" y="0"/>
                    </a:lnTo>
                    <a:lnTo>
                      <a:pt x="105107" y="189918"/>
                    </a:lnTo>
                    <a:lnTo>
                      <a:pt x="204922" y="18528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7" name="Figura a mano libera: forma 26">
                <a:extLst>
                  <a:ext uri="{FF2B5EF4-FFF2-40B4-BE49-F238E27FC236}">
                    <a16:creationId xmlns:a16="http://schemas.microsoft.com/office/drawing/2014/main" id="{F928B96B-5872-A0FD-7A4F-D665977667D2}"/>
                  </a:ext>
                </a:extLst>
              </p:cNvPr>
              <p:cNvSpPr/>
              <p:nvPr/>
            </p:nvSpPr>
            <p:spPr>
              <a:xfrm>
                <a:off x="6233977" y="2906452"/>
                <a:ext cx="395888" cy="586074"/>
              </a:xfrm>
              <a:custGeom>
                <a:avLst/>
                <a:gdLst>
                  <a:gd name="connsiteX0" fmla="*/ 369483 w 395888"/>
                  <a:gd name="connsiteY0" fmla="*/ 290285 h 586074"/>
                  <a:gd name="connsiteX1" fmla="*/ 356525 w 395888"/>
                  <a:gd name="connsiteY1" fmla="*/ 267589 h 586074"/>
                  <a:gd name="connsiteX2" fmla="*/ 258020 w 395888"/>
                  <a:gd name="connsiteY2" fmla="*/ 460698 h 586074"/>
                  <a:gd name="connsiteX3" fmla="*/ 298720 w 395888"/>
                  <a:gd name="connsiteY3" fmla="*/ 187933 h 586074"/>
                  <a:gd name="connsiteX4" fmla="*/ 195387 w 395888"/>
                  <a:gd name="connsiteY4" fmla="*/ 192080 h 586074"/>
                  <a:gd name="connsiteX5" fmla="*/ 257038 w 395888"/>
                  <a:gd name="connsiteY5" fmla="*/ 71724 h 586074"/>
                  <a:gd name="connsiteX6" fmla="*/ 206216 w 395888"/>
                  <a:gd name="connsiteY6" fmla="*/ 4808 h 586074"/>
                  <a:gd name="connsiteX7" fmla="*/ 189658 w 395888"/>
                  <a:gd name="connsiteY7" fmla="*/ 4808 h 586074"/>
                  <a:gd name="connsiteX8" fmla="*/ 26392 w 395888"/>
                  <a:gd name="connsiteY8" fmla="*/ 290285 h 586074"/>
                  <a:gd name="connsiteX9" fmla="*/ 197923 w 395888"/>
                  <a:gd name="connsiteY9" fmla="*/ 586074 h 586074"/>
                  <a:gd name="connsiteX10" fmla="*/ 395889 w 395888"/>
                  <a:gd name="connsiteY10" fmla="*/ 388136 h 586074"/>
                  <a:gd name="connsiteX11" fmla="*/ 369483 w 395888"/>
                  <a:gd name="connsiteY11" fmla="*/ 290285 h 586074"/>
                  <a:gd name="connsiteX12" fmla="*/ 154277 w 395888"/>
                  <a:gd name="connsiteY12" fmla="*/ 487460 h 586074"/>
                  <a:gd name="connsiteX13" fmla="*/ 142874 w 395888"/>
                  <a:gd name="connsiteY13" fmla="*/ 494279 h 586074"/>
                  <a:gd name="connsiteX14" fmla="*/ 136791 w 395888"/>
                  <a:gd name="connsiteY14" fmla="*/ 492724 h 586074"/>
                  <a:gd name="connsiteX15" fmla="*/ 65592 w 395888"/>
                  <a:gd name="connsiteY15" fmla="*/ 363530 h 586074"/>
                  <a:gd name="connsiteX16" fmla="*/ 78331 w 395888"/>
                  <a:gd name="connsiteY16" fmla="*/ 350436 h 586074"/>
                  <a:gd name="connsiteX17" fmla="*/ 78522 w 395888"/>
                  <a:gd name="connsiteY17" fmla="*/ 350436 h 586074"/>
                  <a:gd name="connsiteX18" fmla="*/ 91425 w 395888"/>
                  <a:gd name="connsiteY18" fmla="*/ 363175 h 586074"/>
                  <a:gd name="connsiteX19" fmla="*/ 149012 w 395888"/>
                  <a:gd name="connsiteY19" fmla="*/ 469973 h 586074"/>
                  <a:gd name="connsiteX20" fmla="*/ 154277 w 395888"/>
                  <a:gd name="connsiteY20" fmla="*/ 487460 h 586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95888" h="586074">
                    <a:moveTo>
                      <a:pt x="369483" y="290285"/>
                    </a:moveTo>
                    <a:lnTo>
                      <a:pt x="356525" y="267589"/>
                    </a:lnTo>
                    <a:lnTo>
                      <a:pt x="258020" y="460698"/>
                    </a:lnTo>
                    <a:lnTo>
                      <a:pt x="298720" y="187933"/>
                    </a:lnTo>
                    <a:lnTo>
                      <a:pt x="195387" y="192080"/>
                    </a:lnTo>
                    <a:lnTo>
                      <a:pt x="257038" y="71724"/>
                    </a:lnTo>
                    <a:lnTo>
                      <a:pt x="206216" y="4808"/>
                    </a:lnTo>
                    <a:cubicBezTo>
                      <a:pt x="202561" y="-1603"/>
                      <a:pt x="193341" y="-1603"/>
                      <a:pt x="189658" y="4808"/>
                    </a:cubicBezTo>
                    <a:lnTo>
                      <a:pt x="26392" y="290285"/>
                    </a:lnTo>
                    <a:cubicBezTo>
                      <a:pt x="-49008" y="422044"/>
                      <a:pt x="46142" y="586074"/>
                      <a:pt x="197923" y="586074"/>
                    </a:cubicBezTo>
                    <a:cubicBezTo>
                      <a:pt x="313260" y="586074"/>
                      <a:pt x="395889" y="491415"/>
                      <a:pt x="395889" y="388136"/>
                    </a:cubicBezTo>
                    <a:cubicBezTo>
                      <a:pt x="395889" y="355483"/>
                      <a:pt x="387623" y="321956"/>
                      <a:pt x="369483" y="290285"/>
                    </a:cubicBezTo>
                    <a:close/>
                    <a:moveTo>
                      <a:pt x="154277" y="487460"/>
                    </a:moveTo>
                    <a:cubicBezTo>
                      <a:pt x="151958" y="491797"/>
                      <a:pt x="147484" y="494279"/>
                      <a:pt x="142874" y="494279"/>
                    </a:cubicBezTo>
                    <a:cubicBezTo>
                      <a:pt x="140828" y="494279"/>
                      <a:pt x="138728" y="493761"/>
                      <a:pt x="136791" y="492724"/>
                    </a:cubicBezTo>
                    <a:cubicBezTo>
                      <a:pt x="67638" y="455597"/>
                      <a:pt x="65647" y="367267"/>
                      <a:pt x="65592" y="363530"/>
                    </a:cubicBezTo>
                    <a:cubicBezTo>
                      <a:pt x="65483" y="356410"/>
                      <a:pt x="71184" y="350545"/>
                      <a:pt x="78331" y="350436"/>
                    </a:cubicBezTo>
                    <a:lnTo>
                      <a:pt x="78522" y="350436"/>
                    </a:lnTo>
                    <a:cubicBezTo>
                      <a:pt x="85560" y="350436"/>
                      <a:pt x="91316" y="356110"/>
                      <a:pt x="91425" y="363175"/>
                    </a:cubicBezTo>
                    <a:cubicBezTo>
                      <a:pt x="91453" y="364348"/>
                      <a:pt x="93553" y="440184"/>
                      <a:pt x="149012" y="469973"/>
                    </a:cubicBezTo>
                    <a:cubicBezTo>
                      <a:pt x="155286" y="473329"/>
                      <a:pt x="157659" y="481158"/>
                      <a:pt x="154277" y="4874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8" name="Figura a mano libera: forma 27">
                <a:extLst>
                  <a:ext uri="{FF2B5EF4-FFF2-40B4-BE49-F238E27FC236}">
                    <a16:creationId xmlns:a16="http://schemas.microsoft.com/office/drawing/2014/main" id="{D1BED1C3-C741-45E5-7AAD-79E4E655DD15}"/>
                  </a:ext>
                </a:extLst>
              </p:cNvPr>
              <p:cNvSpPr/>
              <p:nvPr/>
            </p:nvSpPr>
            <p:spPr>
              <a:xfrm>
                <a:off x="8783643" y="5660898"/>
                <a:ext cx="720553" cy="487125"/>
              </a:xfrm>
              <a:custGeom>
                <a:avLst/>
                <a:gdLst>
                  <a:gd name="connsiteX0" fmla="*/ 686727 w 720553"/>
                  <a:gd name="connsiteY0" fmla="*/ 460037 h 487125"/>
                  <a:gd name="connsiteX1" fmla="*/ 686727 w 720553"/>
                  <a:gd name="connsiteY1" fmla="*/ 277375 h 487125"/>
                  <a:gd name="connsiteX2" fmla="*/ 544657 w 720553"/>
                  <a:gd name="connsiteY2" fmla="*/ 277375 h 487125"/>
                  <a:gd name="connsiteX3" fmla="*/ 544657 w 720553"/>
                  <a:gd name="connsiteY3" fmla="*/ 169131 h 487125"/>
                  <a:gd name="connsiteX4" fmla="*/ 378909 w 720553"/>
                  <a:gd name="connsiteY4" fmla="*/ 236784 h 487125"/>
                  <a:gd name="connsiteX5" fmla="*/ 378909 w 720553"/>
                  <a:gd name="connsiteY5" fmla="*/ 368051 h 487125"/>
                  <a:gd name="connsiteX6" fmla="*/ 324759 w 720553"/>
                  <a:gd name="connsiteY6" fmla="*/ 0 h 487125"/>
                  <a:gd name="connsiteX7" fmla="*/ 98123 w 720553"/>
                  <a:gd name="connsiteY7" fmla="*/ 0 h 487125"/>
                  <a:gd name="connsiteX8" fmla="*/ 30444 w 720553"/>
                  <a:gd name="connsiteY8" fmla="*/ 460064 h 487125"/>
                  <a:gd name="connsiteX9" fmla="*/ 0 w 720553"/>
                  <a:gd name="connsiteY9" fmla="*/ 460064 h 487125"/>
                  <a:gd name="connsiteX10" fmla="*/ 0 w 720553"/>
                  <a:gd name="connsiteY10" fmla="*/ 487126 h 487125"/>
                  <a:gd name="connsiteX11" fmla="*/ 720554 w 720553"/>
                  <a:gd name="connsiteY11" fmla="*/ 487126 h 487125"/>
                  <a:gd name="connsiteX12" fmla="*/ 720554 w 720553"/>
                  <a:gd name="connsiteY12" fmla="*/ 460064 h 487125"/>
                  <a:gd name="connsiteX13" fmla="*/ 686727 w 720553"/>
                  <a:gd name="connsiteY13" fmla="*/ 460064 h 487125"/>
                  <a:gd name="connsiteX14" fmla="*/ 248077 w 720553"/>
                  <a:gd name="connsiteY14" fmla="*/ 281085 h 487125"/>
                  <a:gd name="connsiteX15" fmla="*/ 247695 w 720553"/>
                  <a:gd name="connsiteY15" fmla="*/ 281876 h 487125"/>
                  <a:gd name="connsiteX16" fmla="*/ 184053 w 720553"/>
                  <a:gd name="connsiteY16" fmla="*/ 405560 h 487125"/>
                  <a:gd name="connsiteX17" fmla="*/ 212587 w 720553"/>
                  <a:gd name="connsiteY17" fmla="*/ 254106 h 487125"/>
                  <a:gd name="connsiteX18" fmla="*/ 141525 w 720553"/>
                  <a:gd name="connsiteY18" fmla="*/ 257325 h 487125"/>
                  <a:gd name="connsiteX19" fmla="*/ 177642 w 720553"/>
                  <a:gd name="connsiteY19" fmla="*/ 186562 h 487125"/>
                  <a:gd name="connsiteX20" fmla="*/ 182444 w 720553"/>
                  <a:gd name="connsiteY20" fmla="*/ 177124 h 487125"/>
                  <a:gd name="connsiteX21" fmla="*/ 236429 w 720553"/>
                  <a:gd name="connsiteY21" fmla="*/ 81292 h 487125"/>
                  <a:gd name="connsiteX22" fmla="*/ 214687 w 720553"/>
                  <a:gd name="connsiteY22" fmla="*/ 213515 h 487125"/>
                  <a:gd name="connsiteX23" fmla="*/ 284195 w 720553"/>
                  <a:gd name="connsiteY23" fmla="*/ 210268 h 487125"/>
                  <a:gd name="connsiteX24" fmla="*/ 248077 w 720553"/>
                  <a:gd name="connsiteY24" fmla="*/ 281113 h 487125"/>
                  <a:gd name="connsiteX25" fmla="*/ 446561 w 720553"/>
                  <a:gd name="connsiteY25" fmla="*/ 419446 h 487125"/>
                  <a:gd name="connsiteX26" fmla="*/ 409352 w 720553"/>
                  <a:gd name="connsiteY26" fmla="*/ 419446 h 487125"/>
                  <a:gd name="connsiteX27" fmla="*/ 409352 w 720553"/>
                  <a:gd name="connsiteY27" fmla="*/ 382236 h 487125"/>
                  <a:gd name="connsiteX28" fmla="*/ 446561 w 720553"/>
                  <a:gd name="connsiteY28" fmla="*/ 382236 h 487125"/>
                  <a:gd name="connsiteX29" fmla="*/ 446561 w 720553"/>
                  <a:gd name="connsiteY29" fmla="*/ 419446 h 487125"/>
                  <a:gd name="connsiteX30" fmla="*/ 446561 w 720553"/>
                  <a:gd name="connsiteY30" fmla="*/ 361941 h 487125"/>
                  <a:gd name="connsiteX31" fmla="*/ 409352 w 720553"/>
                  <a:gd name="connsiteY31" fmla="*/ 361941 h 487125"/>
                  <a:gd name="connsiteX32" fmla="*/ 409352 w 720553"/>
                  <a:gd name="connsiteY32" fmla="*/ 324732 h 487125"/>
                  <a:gd name="connsiteX33" fmla="*/ 446561 w 720553"/>
                  <a:gd name="connsiteY33" fmla="*/ 324732 h 487125"/>
                  <a:gd name="connsiteX34" fmla="*/ 446561 w 720553"/>
                  <a:gd name="connsiteY34" fmla="*/ 361941 h 487125"/>
                  <a:gd name="connsiteX35" fmla="*/ 446561 w 720553"/>
                  <a:gd name="connsiteY35" fmla="*/ 304436 h 487125"/>
                  <a:gd name="connsiteX36" fmla="*/ 409352 w 720553"/>
                  <a:gd name="connsiteY36" fmla="*/ 304436 h 487125"/>
                  <a:gd name="connsiteX37" fmla="*/ 409352 w 720553"/>
                  <a:gd name="connsiteY37" fmla="*/ 267227 h 487125"/>
                  <a:gd name="connsiteX38" fmla="*/ 446561 w 720553"/>
                  <a:gd name="connsiteY38" fmla="*/ 267227 h 487125"/>
                  <a:gd name="connsiteX39" fmla="*/ 446561 w 720553"/>
                  <a:gd name="connsiteY39" fmla="*/ 304436 h 487125"/>
                  <a:gd name="connsiteX40" fmla="*/ 514214 w 720553"/>
                  <a:gd name="connsiteY40" fmla="*/ 419446 h 487125"/>
                  <a:gd name="connsiteX41" fmla="*/ 477005 w 720553"/>
                  <a:gd name="connsiteY41" fmla="*/ 419446 h 487125"/>
                  <a:gd name="connsiteX42" fmla="*/ 477005 w 720553"/>
                  <a:gd name="connsiteY42" fmla="*/ 382236 h 487125"/>
                  <a:gd name="connsiteX43" fmla="*/ 514214 w 720553"/>
                  <a:gd name="connsiteY43" fmla="*/ 382236 h 487125"/>
                  <a:gd name="connsiteX44" fmla="*/ 514214 w 720553"/>
                  <a:gd name="connsiteY44" fmla="*/ 419446 h 487125"/>
                  <a:gd name="connsiteX45" fmla="*/ 514214 w 720553"/>
                  <a:gd name="connsiteY45" fmla="*/ 361941 h 487125"/>
                  <a:gd name="connsiteX46" fmla="*/ 477005 w 720553"/>
                  <a:gd name="connsiteY46" fmla="*/ 361941 h 487125"/>
                  <a:gd name="connsiteX47" fmla="*/ 477005 w 720553"/>
                  <a:gd name="connsiteY47" fmla="*/ 324732 h 487125"/>
                  <a:gd name="connsiteX48" fmla="*/ 514214 w 720553"/>
                  <a:gd name="connsiteY48" fmla="*/ 324732 h 487125"/>
                  <a:gd name="connsiteX49" fmla="*/ 514214 w 720553"/>
                  <a:gd name="connsiteY49" fmla="*/ 361941 h 487125"/>
                  <a:gd name="connsiteX50" fmla="*/ 514214 w 720553"/>
                  <a:gd name="connsiteY50" fmla="*/ 304436 h 487125"/>
                  <a:gd name="connsiteX51" fmla="*/ 477005 w 720553"/>
                  <a:gd name="connsiteY51" fmla="*/ 304436 h 487125"/>
                  <a:gd name="connsiteX52" fmla="*/ 477005 w 720553"/>
                  <a:gd name="connsiteY52" fmla="*/ 267227 h 487125"/>
                  <a:gd name="connsiteX53" fmla="*/ 514214 w 720553"/>
                  <a:gd name="connsiteY53" fmla="*/ 267227 h 487125"/>
                  <a:gd name="connsiteX54" fmla="*/ 514214 w 720553"/>
                  <a:gd name="connsiteY54" fmla="*/ 304436 h 487125"/>
                  <a:gd name="connsiteX55" fmla="*/ 514214 w 720553"/>
                  <a:gd name="connsiteY55" fmla="*/ 253697 h 487125"/>
                  <a:gd name="connsiteX56" fmla="*/ 477005 w 720553"/>
                  <a:gd name="connsiteY56" fmla="*/ 253697 h 487125"/>
                  <a:gd name="connsiteX57" fmla="*/ 477005 w 720553"/>
                  <a:gd name="connsiteY57" fmla="*/ 216488 h 487125"/>
                  <a:gd name="connsiteX58" fmla="*/ 514214 w 720553"/>
                  <a:gd name="connsiteY58" fmla="*/ 216488 h 487125"/>
                  <a:gd name="connsiteX59" fmla="*/ 514214 w 720553"/>
                  <a:gd name="connsiteY59" fmla="*/ 253697 h 487125"/>
                  <a:gd name="connsiteX60" fmla="*/ 595424 w 720553"/>
                  <a:gd name="connsiteY60" fmla="*/ 449889 h 487125"/>
                  <a:gd name="connsiteX61" fmla="*/ 558215 w 720553"/>
                  <a:gd name="connsiteY61" fmla="*/ 449889 h 487125"/>
                  <a:gd name="connsiteX62" fmla="*/ 558215 w 720553"/>
                  <a:gd name="connsiteY62" fmla="*/ 412680 h 487125"/>
                  <a:gd name="connsiteX63" fmla="*/ 595424 w 720553"/>
                  <a:gd name="connsiteY63" fmla="*/ 412680 h 487125"/>
                  <a:gd name="connsiteX64" fmla="*/ 595424 w 720553"/>
                  <a:gd name="connsiteY64" fmla="*/ 449889 h 487125"/>
                  <a:gd name="connsiteX65" fmla="*/ 595424 w 720553"/>
                  <a:gd name="connsiteY65" fmla="*/ 395767 h 487125"/>
                  <a:gd name="connsiteX66" fmla="*/ 558215 w 720553"/>
                  <a:gd name="connsiteY66" fmla="*/ 395767 h 487125"/>
                  <a:gd name="connsiteX67" fmla="*/ 558215 w 720553"/>
                  <a:gd name="connsiteY67" fmla="*/ 358558 h 487125"/>
                  <a:gd name="connsiteX68" fmla="*/ 595424 w 720553"/>
                  <a:gd name="connsiteY68" fmla="*/ 358558 h 487125"/>
                  <a:gd name="connsiteX69" fmla="*/ 595424 w 720553"/>
                  <a:gd name="connsiteY69" fmla="*/ 395767 h 487125"/>
                  <a:gd name="connsiteX70" fmla="*/ 595424 w 720553"/>
                  <a:gd name="connsiteY70" fmla="*/ 341618 h 487125"/>
                  <a:gd name="connsiteX71" fmla="*/ 558215 w 720553"/>
                  <a:gd name="connsiteY71" fmla="*/ 341618 h 487125"/>
                  <a:gd name="connsiteX72" fmla="*/ 558215 w 720553"/>
                  <a:gd name="connsiteY72" fmla="*/ 304409 h 487125"/>
                  <a:gd name="connsiteX73" fmla="*/ 595424 w 720553"/>
                  <a:gd name="connsiteY73" fmla="*/ 304409 h 487125"/>
                  <a:gd name="connsiteX74" fmla="*/ 595424 w 720553"/>
                  <a:gd name="connsiteY74" fmla="*/ 341618 h 487125"/>
                  <a:gd name="connsiteX75" fmla="*/ 663076 w 720553"/>
                  <a:gd name="connsiteY75" fmla="*/ 449862 h 487125"/>
                  <a:gd name="connsiteX76" fmla="*/ 625867 w 720553"/>
                  <a:gd name="connsiteY76" fmla="*/ 449862 h 487125"/>
                  <a:gd name="connsiteX77" fmla="*/ 625867 w 720553"/>
                  <a:gd name="connsiteY77" fmla="*/ 412653 h 487125"/>
                  <a:gd name="connsiteX78" fmla="*/ 663076 w 720553"/>
                  <a:gd name="connsiteY78" fmla="*/ 412653 h 487125"/>
                  <a:gd name="connsiteX79" fmla="*/ 663076 w 720553"/>
                  <a:gd name="connsiteY79" fmla="*/ 449862 h 487125"/>
                  <a:gd name="connsiteX80" fmla="*/ 663076 w 720553"/>
                  <a:gd name="connsiteY80" fmla="*/ 395740 h 487125"/>
                  <a:gd name="connsiteX81" fmla="*/ 625867 w 720553"/>
                  <a:gd name="connsiteY81" fmla="*/ 395740 h 487125"/>
                  <a:gd name="connsiteX82" fmla="*/ 625867 w 720553"/>
                  <a:gd name="connsiteY82" fmla="*/ 358531 h 487125"/>
                  <a:gd name="connsiteX83" fmla="*/ 663076 w 720553"/>
                  <a:gd name="connsiteY83" fmla="*/ 358531 h 487125"/>
                  <a:gd name="connsiteX84" fmla="*/ 663076 w 720553"/>
                  <a:gd name="connsiteY84" fmla="*/ 395740 h 487125"/>
                  <a:gd name="connsiteX85" fmla="*/ 663076 w 720553"/>
                  <a:gd name="connsiteY85" fmla="*/ 341591 h 487125"/>
                  <a:gd name="connsiteX86" fmla="*/ 625867 w 720553"/>
                  <a:gd name="connsiteY86" fmla="*/ 341591 h 487125"/>
                  <a:gd name="connsiteX87" fmla="*/ 625867 w 720553"/>
                  <a:gd name="connsiteY87" fmla="*/ 304381 h 487125"/>
                  <a:gd name="connsiteX88" fmla="*/ 663076 w 720553"/>
                  <a:gd name="connsiteY88" fmla="*/ 304381 h 487125"/>
                  <a:gd name="connsiteX89" fmla="*/ 663076 w 720553"/>
                  <a:gd name="connsiteY89" fmla="*/ 341591 h 48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720553" h="487125">
                    <a:moveTo>
                      <a:pt x="686727" y="460037"/>
                    </a:moveTo>
                    <a:lnTo>
                      <a:pt x="686727" y="277375"/>
                    </a:lnTo>
                    <a:lnTo>
                      <a:pt x="544657" y="277375"/>
                    </a:lnTo>
                    <a:lnTo>
                      <a:pt x="544657" y="169131"/>
                    </a:lnTo>
                    <a:lnTo>
                      <a:pt x="378909" y="236784"/>
                    </a:lnTo>
                    <a:lnTo>
                      <a:pt x="378909" y="368051"/>
                    </a:lnTo>
                    <a:lnTo>
                      <a:pt x="324759" y="0"/>
                    </a:lnTo>
                    <a:lnTo>
                      <a:pt x="98123" y="0"/>
                    </a:lnTo>
                    <a:lnTo>
                      <a:pt x="30444" y="460064"/>
                    </a:lnTo>
                    <a:lnTo>
                      <a:pt x="0" y="460064"/>
                    </a:lnTo>
                    <a:lnTo>
                      <a:pt x="0" y="487126"/>
                    </a:lnTo>
                    <a:lnTo>
                      <a:pt x="720554" y="487126"/>
                    </a:lnTo>
                    <a:lnTo>
                      <a:pt x="720554" y="460064"/>
                    </a:lnTo>
                    <a:lnTo>
                      <a:pt x="686727" y="460064"/>
                    </a:lnTo>
                    <a:close/>
                    <a:moveTo>
                      <a:pt x="248077" y="281085"/>
                    </a:moveTo>
                    <a:lnTo>
                      <a:pt x="247695" y="281876"/>
                    </a:lnTo>
                    <a:lnTo>
                      <a:pt x="184053" y="405560"/>
                    </a:lnTo>
                    <a:lnTo>
                      <a:pt x="212587" y="254106"/>
                    </a:lnTo>
                    <a:lnTo>
                      <a:pt x="141525" y="257325"/>
                    </a:lnTo>
                    <a:lnTo>
                      <a:pt x="177642" y="186562"/>
                    </a:lnTo>
                    <a:lnTo>
                      <a:pt x="182444" y="177124"/>
                    </a:lnTo>
                    <a:lnTo>
                      <a:pt x="236429" y="81292"/>
                    </a:lnTo>
                    <a:lnTo>
                      <a:pt x="214687" y="213515"/>
                    </a:lnTo>
                    <a:lnTo>
                      <a:pt x="284195" y="210268"/>
                    </a:lnTo>
                    <a:lnTo>
                      <a:pt x="248077" y="281113"/>
                    </a:lnTo>
                    <a:close/>
                    <a:moveTo>
                      <a:pt x="446561" y="419446"/>
                    </a:moveTo>
                    <a:lnTo>
                      <a:pt x="409352" y="419446"/>
                    </a:lnTo>
                    <a:lnTo>
                      <a:pt x="409352" y="382236"/>
                    </a:lnTo>
                    <a:lnTo>
                      <a:pt x="446561" y="382236"/>
                    </a:lnTo>
                    <a:lnTo>
                      <a:pt x="446561" y="419446"/>
                    </a:lnTo>
                    <a:close/>
                    <a:moveTo>
                      <a:pt x="446561" y="361941"/>
                    </a:moveTo>
                    <a:lnTo>
                      <a:pt x="409352" y="361941"/>
                    </a:lnTo>
                    <a:lnTo>
                      <a:pt x="409352" y="324732"/>
                    </a:lnTo>
                    <a:lnTo>
                      <a:pt x="446561" y="324732"/>
                    </a:lnTo>
                    <a:lnTo>
                      <a:pt x="446561" y="361941"/>
                    </a:lnTo>
                    <a:close/>
                    <a:moveTo>
                      <a:pt x="446561" y="304436"/>
                    </a:moveTo>
                    <a:lnTo>
                      <a:pt x="409352" y="304436"/>
                    </a:lnTo>
                    <a:lnTo>
                      <a:pt x="409352" y="267227"/>
                    </a:lnTo>
                    <a:lnTo>
                      <a:pt x="446561" y="267227"/>
                    </a:lnTo>
                    <a:lnTo>
                      <a:pt x="446561" y="304436"/>
                    </a:lnTo>
                    <a:close/>
                    <a:moveTo>
                      <a:pt x="514214" y="419446"/>
                    </a:moveTo>
                    <a:lnTo>
                      <a:pt x="477005" y="419446"/>
                    </a:lnTo>
                    <a:lnTo>
                      <a:pt x="477005" y="382236"/>
                    </a:lnTo>
                    <a:lnTo>
                      <a:pt x="514214" y="382236"/>
                    </a:lnTo>
                    <a:lnTo>
                      <a:pt x="514214" y="419446"/>
                    </a:lnTo>
                    <a:close/>
                    <a:moveTo>
                      <a:pt x="514214" y="361941"/>
                    </a:moveTo>
                    <a:lnTo>
                      <a:pt x="477005" y="361941"/>
                    </a:lnTo>
                    <a:lnTo>
                      <a:pt x="477005" y="324732"/>
                    </a:lnTo>
                    <a:lnTo>
                      <a:pt x="514214" y="324732"/>
                    </a:lnTo>
                    <a:lnTo>
                      <a:pt x="514214" y="361941"/>
                    </a:lnTo>
                    <a:close/>
                    <a:moveTo>
                      <a:pt x="514214" y="304436"/>
                    </a:moveTo>
                    <a:lnTo>
                      <a:pt x="477005" y="304436"/>
                    </a:lnTo>
                    <a:lnTo>
                      <a:pt x="477005" y="267227"/>
                    </a:lnTo>
                    <a:lnTo>
                      <a:pt x="514214" y="267227"/>
                    </a:lnTo>
                    <a:lnTo>
                      <a:pt x="514214" y="304436"/>
                    </a:lnTo>
                    <a:close/>
                    <a:moveTo>
                      <a:pt x="514214" y="253697"/>
                    </a:moveTo>
                    <a:lnTo>
                      <a:pt x="477005" y="253697"/>
                    </a:lnTo>
                    <a:lnTo>
                      <a:pt x="477005" y="216488"/>
                    </a:lnTo>
                    <a:lnTo>
                      <a:pt x="514214" y="216488"/>
                    </a:lnTo>
                    <a:lnTo>
                      <a:pt x="514214" y="253697"/>
                    </a:lnTo>
                    <a:close/>
                    <a:moveTo>
                      <a:pt x="595424" y="449889"/>
                    </a:moveTo>
                    <a:lnTo>
                      <a:pt x="558215" y="449889"/>
                    </a:lnTo>
                    <a:lnTo>
                      <a:pt x="558215" y="412680"/>
                    </a:lnTo>
                    <a:lnTo>
                      <a:pt x="595424" y="412680"/>
                    </a:lnTo>
                    <a:lnTo>
                      <a:pt x="595424" y="449889"/>
                    </a:lnTo>
                    <a:close/>
                    <a:moveTo>
                      <a:pt x="595424" y="395767"/>
                    </a:moveTo>
                    <a:lnTo>
                      <a:pt x="558215" y="395767"/>
                    </a:lnTo>
                    <a:lnTo>
                      <a:pt x="558215" y="358558"/>
                    </a:lnTo>
                    <a:lnTo>
                      <a:pt x="595424" y="358558"/>
                    </a:lnTo>
                    <a:lnTo>
                      <a:pt x="595424" y="395767"/>
                    </a:lnTo>
                    <a:close/>
                    <a:moveTo>
                      <a:pt x="595424" y="341618"/>
                    </a:moveTo>
                    <a:lnTo>
                      <a:pt x="558215" y="341618"/>
                    </a:lnTo>
                    <a:lnTo>
                      <a:pt x="558215" y="304409"/>
                    </a:lnTo>
                    <a:lnTo>
                      <a:pt x="595424" y="304409"/>
                    </a:lnTo>
                    <a:lnTo>
                      <a:pt x="595424" y="341618"/>
                    </a:lnTo>
                    <a:close/>
                    <a:moveTo>
                      <a:pt x="663076" y="449862"/>
                    </a:moveTo>
                    <a:lnTo>
                      <a:pt x="625867" y="449862"/>
                    </a:lnTo>
                    <a:lnTo>
                      <a:pt x="625867" y="412653"/>
                    </a:lnTo>
                    <a:lnTo>
                      <a:pt x="663076" y="412653"/>
                    </a:lnTo>
                    <a:lnTo>
                      <a:pt x="663076" y="449862"/>
                    </a:lnTo>
                    <a:close/>
                    <a:moveTo>
                      <a:pt x="663076" y="395740"/>
                    </a:moveTo>
                    <a:lnTo>
                      <a:pt x="625867" y="395740"/>
                    </a:lnTo>
                    <a:lnTo>
                      <a:pt x="625867" y="358531"/>
                    </a:lnTo>
                    <a:lnTo>
                      <a:pt x="663076" y="358531"/>
                    </a:lnTo>
                    <a:lnTo>
                      <a:pt x="663076" y="395740"/>
                    </a:lnTo>
                    <a:close/>
                    <a:moveTo>
                      <a:pt x="663076" y="341591"/>
                    </a:moveTo>
                    <a:lnTo>
                      <a:pt x="625867" y="341591"/>
                    </a:lnTo>
                    <a:lnTo>
                      <a:pt x="625867" y="304381"/>
                    </a:lnTo>
                    <a:lnTo>
                      <a:pt x="663076" y="304381"/>
                    </a:lnTo>
                    <a:lnTo>
                      <a:pt x="663076" y="341591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9" name="Figura a mano libera: forma 28">
                <a:extLst>
                  <a:ext uri="{FF2B5EF4-FFF2-40B4-BE49-F238E27FC236}">
                    <a16:creationId xmlns:a16="http://schemas.microsoft.com/office/drawing/2014/main" id="{E67F0D73-B58A-59E9-CE4C-F007B868ACAF}"/>
                  </a:ext>
                </a:extLst>
              </p:cNvPr>
              <p:cNvSpPr/>
              <p:nvPr/>
            </p:nvSpPr>
            <p:spPr>
              <a:xfrm>
                <a:off x="8913901" y="5518909"/>
                <a:ext cx="94222" cy="94222"/>
              </a:xfrm>
              <a:custGeom>
                <a:avLst/>
                <a:gdLst>
                  <a:gd name="connsiteX0" fmla="*/ 94222 w 94222"/>
                  <a:gd name="connsiteY0" fmla="*/ 47111 h 94222"/>
                  <a:gd name="connsiteX1" fmla="*/ 47111 w 94222"/>
                  <a:gd name="connsiteY1" fmla="*/ 94223 h 94222"/>
                  <a:gd name="connsiteX2" fmla="*/ 0 w 94222"/>
                  <a:gd name="connsiteY2" fmla="*/ 47111 h 94222"/>
                  <a:gd name="connsiteX3" fmla="*/ 47111 w 94222"/>
                  <a:gd name="connsiteY3" fmla="*/ 0 h 94222"/>
                  <a:gd name="connsiteX4" fmla="*/ 94222 w 94222"/>
                  <a:gd name="connsiteY4" fmla="*/ 47111 h 94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222" h="94222">
                    <a:moveTo>
                      <a:pt x="94222" y="47111"/>
                    </a:moveTo>
                    <a:cubicBezTo>
                      <a:pt x="94222" y="73130"/>
                      <a:pt x="73130" y="94223"/>
                      <a:pt x="47111" y="94223"/>
                    </a:cubicBezTo>
                    <a:cubicBezTo>
                      <a:pt x="21092" y="94223"/>
                      <a:pt x="0" y="73130"/>
                      <a:pt x="0" y="47111"/>
                    </a:cubicBezTo>
                    <a:cubicBezTo>
                      <a:pt x="0" y="21092"/>
                      <a:pt x="21092" y="0"/>
                      <a:pt x="47111" y="0"/>
                    </a:cubicBezTo>
                    <a:cubicBezTo>
                      <a:pt x="73130" y="0"/>
                      <a:pt x="94222" y="21092"/>
                      <a:pt x="94222" y="4711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0" name="Figura a mano libera: forma 29">
                <a:extLst>
                  <a:ext uri="{FF2B5EF4-FFF2-40B4-BE49-F238E27FC236}">
                    <a16:creationId xmlns:a16="http://schemas.microsoft.com/office/drawing/2014/main" id="{0F461F83-C022-0387-C0D9-B637E26F0D33}"/>
                  </a:ext>
                </a:extLst>
              </p:cNvPr>
              <p:cNvSpPr/>
              <p:nvPr/>
            </p:nvSpPr>
            <p:spPr>
              <a:xfrm rot="-4603200">
                <a:off x="9027408" y="5565739"/>
                <a:ext cx="77582" cy="77582"/>
              </a:xfrm>
              <a:custGeom>
                <a:avLst/>
                <a:gdLst>
                  <a:gd name="connsiteX0" fmla="*/ 77582 w 77582"/>
                  <a:gd name="connsiteY0" fmla="*/ 38791 h 77582"/>
                  <a:gd name="connsiteX1" fmla="*/ 38791 w 77582"/>
                  <a:gd name="connsiteY1" fmla="*/ 77582 h 77582"/>
                  <a:gd name="connsiteX2" fmla="*/ 0 w 77582"/>
                  <a:gd name="connsiteY2" fmla="*/ 38791 h 77582"/>
                  <a:gd name="connsiteX3" fmla="*/ 38791 w 77582"/>
                  <a:gd name="connsiteY3" fmla="*/ 0 h 77582"/>
                  <a:gd name="connsiteX4" fmla="*/ 77582 w 77582"/>
                  <a:gd name="connsiteY4" fmla="*/ 38791 h 7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582" h="77582">
                    <a:moveTo>
                      <a:pt x="77582" y="38791"/>
                    </a:moveTo>
                    <a:cubicBezTo>
                      <a:pt x="77582" y="60215"/>
                      <a:pt x="60215" y="77582"/>
                      <a:pt x="38791" y="77582"/>
                    </a:cubicBezTo>
                    <a:cubicBezTo>
                      <a:pt x="17367" y="77582"/>
                      <a:pt x="0" y="60215"/>
                      <a:pt x="0" y="38791"/>
                    </a:cubicBezTo>
                    <a:cubicBezTo>
                      <a:pt x="0" y="17367"/>
                      <a:pt x="17367" y="0"/>
                      <a:pt x="38791" y="0"/>
                    </a:cubicBezTo>
                    <a:cubicBezTo>
                      <a:pt x="60215" y="0"/>
                      <a:pt x="77582" y="17367"/>
                      <a:pt x="77582" y="387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4603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1" name="Figura a mano libera: forma 30">
                <a:extLst>
                  <a:ext uri="{FF2B5EF4-FFF2-40B4-BE49-F238E27FC236}">
                    <a16:creationId xmlns:a16="http://schemas.microsoft.com/office/drawing/2014/main" id="{F01309DE-ED6E-E2D9-E2B6-6689465389B3}"/>
                  </a:ext>
                </a:extLst>
              </p:cNvPr>
              <p:cNvSpPr/>
              <p:nvPr/>
            </p:nvSpPr>
            <p:spPr>
              <a:xfrm rot="-4603200">
                <a:off x="9041268" y="5482596"/>
                <a:ext cx="49866" cy="49866"/>
              </a:xfrm>
              <a:custGeom>
                <a:avLst/>
                <a:gdLst>
                  <a:gd name="connsiteX0" fmla="*/ 49867 w 49866"/>
                  <a:gd name="connsiteY0" fmla="*/ 24933 h 49866"/>
                  <a:gd name="connsiteX1" fmla="*/ 24933 w 49866"/>
                  <a:gd name="connsiteY1" fmla="*/ 49867 h 49866"/>
                  <a:gd name="connsiteX2" fmla="*/ 0 w 49866"/>
                  <a:gd name="connsiteY2" fmla="*/ 24933 h 49866"/>
                  <a:gd name="connsiteX3" fmla="*/ 24933 w 49866"/>
                  <a:gd name="connsiteY3" fmla="*/ 0 h 49866"/>
                  <a:gd name="connsiteX4" fmla="*/ 49867 w 49866"/>
                  <a:gd name="connsiteY4" fmla="*/ 24933 h 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866" h="49866">
                    <a:moveTo>
                      <a:pt x="49867" y="24933"/>
                    </a:moveTo>
                    <a:cubicBezTo>
                      <a:pt x="49867" y="38703"/>
                      <a:pt x="38703" y="49867"/>
                      <a:pt x="24933" y="49867"/>
                    </a:cubicBezTo>
                    <a:cubicBezTo>
                      <a:pt x="11163" y="49867"/>
                      <a:pt x="0" y="38703"/>
                      <a:pt x="0" y="24933"/>
                    </a:cubicBezTo>
                    <a:cubicBezTo>
                      <a:pt x="0" y="11163"/>
                      <a:pt x="11163" y="0"/>
                      <a:pt x="24933" y="0"/>
                    </a:cubicBezTo>
                    <a:cubicBezTo>
                      <a:pt x="38703" y="0"/>
                      <a:pt x="49867" y="11163"/>
                      <a:pt x="49867" y="24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4603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2" name="Figura a mano libera: forma 31">
                <a:extLst>
                  <a:ext uri="{FF2B5EF4-FFF2-40B4-BE49-F238E27FC236}">
                    <a16:creationId xmlns:a16="http://schemas.microsoft.com/office/drawing/2014/main" id="{6856920A-63C8-EA47-4F7C-80AF4F87715B}"/>
                  </a:ext>
                </a:extLst>
              </p:cNvPr>
              <p:cNvSpPr/>
              <p:nvPr/>
            </p:nvSpPr>
            <p:spPr>
              <a:xfrm>
                <a:off x="9116204" y="5518909"/>
                <a:ext cx="38791" cy="38791"/>
              </a:xfrm>
              <a:custGeom>
                <a:avLst/>
                <a:gdLst>
                  <a:gd name="connsiteX0" fmla="*/ 38791 w 38791"/>
                  <a:gd name="connsiteY0" fmla="*/ 19395 h 38791"/>
                  <a:gd name="connsiteX1" fmla="*/ 19396 w 38791"/>
                  <a:gd name="connsiteY1" fmla="*/ 38791 h 38791"/>
                  <a:gd name="connsiteX2" fmla="*/ 0 w 38791"/>
                  <a:gd name="connsiteY2" fmla="*/ 19395 h 38791"/>
                  <a:gd name="connsiteX3" fmla="*/ 19396 w 38791"/>
                  <a:gd name="connsiteY3" fmla="*/ 0 h 38791"/>
                  <a:gd name="connsiteX4" fmla="*/ 38791 w 38791"/>
                  <a:gd name="connsiteY4" fmla="*/ 19395 h 38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91" h="38791">
                    <a:moveTo>
                      <a:pt x="38791" y="19395"/>
                    </a:moveTo>
                    <a:cubicBezTo>
                      <a:pt x="38791" y="30107"/>
                      <a:pt x="30108" y="38791"/>
                      <a:pt x="19396" y="38791"/>
                    </a:cubicBezTo>
                    <a:cubicBezTo>
                      <a:pt x="8684" y="38791"/>
                      <a:pt x="0" y="30107"/>
                      <a:pt x="0" y="19395"/>
                    </a:cubicBezTo>
                    <a:cubicBezTo>
                      <a:pt x="0" y="8684"/>
                      <a:pt x="8684" y="0"/>
                      <a:pt x="19396" y="0"/>
                    </a:cubicBezTo>
                    <a:cubicBezTo>
                      <a:pt x="30108" y="0"/>
                      <a:pt x="38791" y="8684"/>
                      <a:pt x="38791" y="193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3" name="Figura a mano libera: forma 32">
                <a:extLst>
                  <a:ext uri="{FF2B5EF4-FFF2-40B4-BE49-F238E27FC236}">
                    <a16:creationId xmlns:a16="http://schemas.microsoft.com/office/drawing/2014/main" id="{149055A2-988B-0B68-F37E-A26A74F997C4}"/>
                  </a:ext>
                </a:extLst>
              </p:cNvPr>
              <p:cNvSpPr/>
              <p:nvPr/>
            </p:nvSpPr>
            <p:spPr>
              <a:xfrm>
                <a:off x="8845839" y="6177021"/>
                <a:ext cx="79109" cy="120628"/>
              </a:xfrm>
              <a:custGeom>
                <a:avLst/>
                <a:gdLst>
                  <a:gd name="connsiteX0" fmla="*/ 79110 w 79109"/>
                  <a:gd name="connsiteY0" fmla="*/ 68498 h 120628"/>
                  <a:gd name="connsiteX1" fmla="*/ 53876 w 79109"/>
                  <a:gd name="connsiteY1" fmla="*/ 68498 h 120628"/>
                  <a:gd name="connsiteX2" fmla="*/ 53876 w 79109"/>
                  <a:gd name="connsiteY2" fmla="*/ 120629 h 120628"/>
                  <a:gd name="connsiteX3" fmla="*/ 21987 w 79109"/>
                  <a:gd name="connsiteY3" fmla="*/ 120629 h 120628"/>
                  <a:gd name="connsiteX4" fmla="*/ 21987 w 79109"/>
                  <a:gd name="connsiteY4" fmla="*/ 68498 h 120628"/>
                  <a:gd name="connsiteX5" fmla="*/ 0 w 79109"/>
                  <a:gd name="connsiteY5" fmla="*/ 68498 h 120628"/>
                  <a:gd name="connsiteX6" fmla="*/ 39555 w 79109"/>
                  <a:gd name="connsiteY6" fmla="*/ 0 h 120628"/>
                  <a:gd name="connsiteX7" fmla="*/ 79110 w 79109"/>
                  <a:gd name="connsiteY7" fmla="*/ 68498 h 12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09" h="120628">
                    <a:moveTo>
                      <a:pt x="79110" y="68498"/>
                    </a:moveTo>
                    <a:lnTo>
                      <a:pt x="53876" y="68498"/>
                    </a:lnTo>
                    <a:lnTo>
                      <a:pt x="53876" y="120629"/>
                    </a:lnTo>
                    <a:lnTo>
                      <a:pt x="21987" y="120629"/>
                    </a:lnTo>
                    <a:lnTo>
                      <a:pt x="21987" y="68498"/>
                    </a:lnTo>
                    <a:lnTo>
                      <a:pt x="0" y="68498"/>
                    </a:lnTo>
                    <a:lnTo>
                      <a:pt x="39555" y="0"/>
                    </a:lnTo>
                    <a:lnTo>
                      <a:pt x="79110" y="6849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4" name="Figura a mano libera: forma 33">
                <a:extLst>
                  <a:ext uri="{FF2B5EF4-FFF2-40B4-BE49-F238E27FC236}">
                    <a16:creationId xmlns:a16="http://schemas.microsoft.com/office/drawing/2014/main" id="{02DE929C-FD33-4F42-EDED-5FB5C547CFA5}"/>
                  </a:ext>
                </a:extLst>
              </p:cNvPr>
              <p:cNvSpPr/>
              <p:nvPr/>
            </p:nvSpPr>
            <p:spPr>
              <a:xfrm>
                <a:off x="9012107" y="6177021"/>
                <a:ext cx="79109" cy="120628"/>
              </a:xfrm>
              <a:custGeom>
                <a:avLst/>
                <a:gdLst>
                  <a:gd name="connsiteX0" fmla="*/ 79110 w 79109"/>
                  <a:gd name="connsiteY0" fmla="*/ 68498 h 120628"/>
                  <a:gd name="connsiteX1" fmla="*/ 53876 w 79109"/>
                  <a:gd name="connsiteY1" fmla="*/ 68498 h 120628"/>
                  <a:gd name="connsiteX2" fmla="*/ 53876 w 79109"/>
                  <a:gd name="connsiteY2" fmla="*/ 120629 h 120628"/>
                  <a:gd name="connsiteX3" fmla="*/ 22014 w 79109"/>
                  <a:gd name="connsiteY3" fmla="*/ 120629 h 120628"/>
                  <a:gd name="connsiteX4" fmla="*/ 22014 w 79109"/>
                  <a:gd name="connsiteY4" fmla="*/ 68498 h 120628"/>
                  <a:gd name="connsiteX5" fmla="*/ 0 w 79109"/>
                  <a:gd name="connsiteY5" fmla="*/ 68498 h 120628"/>
                  <a:gd name="connsiteX6" fmla="*/ 39555 w 79109"/>
                  <a:gd name="connsiteY6" fmla="*/ 0 h 120628"/>
                  <a:gd name="connsiteX7" fmla="*/ 79110 w 79109"/>
                  <a:gd name="connsiteY7" fmla="*/ 68498 h 12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09" h="120628">
                    <a:moveTo>
                      <a:pt x="79110" y="68498"/>
                    </a:moveTo>
                    <a:lnTo>
                      <a:pt x="53876" y="68498"/>
                    </a:lnTo>
                    <a:lnTo>
                      <a:pt x="53876" y="120629"/>
                    </a:lnTo>
                    <a:lnTo>
                      <a:pt x="22014" y="120629"/>
                    </a:lnTo>
                    <a:lnTo>
                      <a:pt x="22014" y="68498"/>
                    </a:lnTo>
                    <a:lnTo>
                      <a:pt x="0" y="68498"/>
                    </a:lnTo>
                    <a:lnTo>
                      <a:pt x="39555" y="0"/>
                    </a:lnTo>
                    <a:lnTo>
                      <a:pt x="79110" y="6849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5" name="Figura a mano libera: forma 34">
                <a:extLst>
                  <a:ext uri="{FF2B5EF4-FFF2-40B4-BE49-F238E27FC236}">
                    <a16:creationId xmlns:a16="http://schemas.microsoft.com/office/drawing/2014/main" id="{0F0B3CA6-E5A3-9F03-EC13-2B412935B1C0}"/>
                  </a:ext>
                </a:extLst>
              </p:cNvPr>
              <p:cNvSpPr/>
              <p:nvPr/>
            </p:nvSpPr>
            <p:spPr>
              <a:xfrm>
                <a:off x="9178401" y="6177021"/>
                <a:ext cx="79109" cy="120628"/>
              </a:xfrm>
              <a:custGeom>
                <a:avLst/>
                <a:gdLst>
                  <a:gd name="connsiteX0" fmla="*/ 79110 w 79109"/>
                  <a:gd name="connsiteY0" fmla="*/ 68498 h 120628"/>
                  <a:gd name="connsiteX1" fmla="*/ 53876 w 79109"/>
                  <a:gd name="connsiteY1" fmla="*/ 68498 h 120628"/>
                  <a:gd name="connsiteX2" fmla="*/ 53876 w 79109"/>
                  <a:gd name="connsiteY2" fmla="*/ 120629 h 120628"/>
                  <a:gd name="connsiteX3" fmla="*/ 21987 w 79109"/>
                  <a:gd name="connsiteY3" fmla="*/ 120629 h 120628"/>
                  <a:gd name="connsiteX4" fmla="*/ 21987 w 79109"/>
                  <a:gd name="connsiteY4" fmla="*/ 68498 h 120628"/>
                  <a:gd name="connsiteX5" fmla="*/ 0 w 79109"/>
                  <a:gd name="connsiteY5" fmla="*/ 68498 h 120628"/>
                  <a:gd name="connsiteX6" fmla="*/ 39555 w 79109"/>
                  <a:gd name="connsiteY6" fmla="*/ 0 h 120628"/>
                  <a:gd name="connsiteX7" fmla="*/ 79110 w 79109"/>
                  <a:gd name="connsiteY7" fmla="*/ 68498 h 12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09" h="120628">
                    <a:moveTo>
                      <a:pt x="79110" y="68498"/>
                    </a:moveTo>
                    <a:lnTo>
                      <a:pt x="53876" y="68498"/>
                    </a:lnTo>
                    <a:lnTo>
                      <a:pt x="53876" y="120629"/>
                    </a:lnTo>
                    <a:lnTo>
                      <a:pt x="21987" y="120629"/>
                    </a:lnTo>
                    <a:lnTo>
                      <a:pt x="21987" y="68498"/>
                    </a:lnTo>
                    <a:lnTo>
                      <a:pt x="0" y="68498"/>
                    </a:lnTo>
                    <a:lnTo>
                      <a:pt x="39555" y="0"/>
                    </a:lnTo>
                    <a:lnTo>
                      <a:pt x="79110" y="6849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6" name="Figura a mano libera: forma 35">
                <a:extLst>
                  <a:ext uri="{FF2B5EF4-FFF2-40B4-BE49-F238E27FC236}">
                    <a16:creationId xmlns:a16="http://schemas.microsoft.com/office/drawing/2014/main" id="{E08A0B28-940B-7106-09FB-BB569A8BAAB1}"/>
                  </a:ext>
                </a:extLst>
              </p:cNvPr>
              <p:cNvSpPr/>
              <p:nvPr/>
            </p:nvSpPr>
            <p:spPr>
              <a:xfrm>
                <a:off x="9344668" y="6177021"/>
                <a:ext cx="79109" cy="120628"/>
              </a:xfrm>
              <a:custGeom>
                <a:avLst/>
                <a:gdLst>
                  <a:gd name="connsiteX0" fmla="*/ 79110 w 79109"/>
                  <a:gd name="connsiteY0" fmla="*/ 68498 h 120628"/>
                  <a:gd name="connsiteX1" fmla="*/ 53876 w 79109"/>
                  <a:gd name="connsiteY1" fmla="*/ 68498 h 120628"/>
                  <a:gd name="connsiteX2" fmla="*/ 53876 w 79109"/>
                  <a:gd name="connsiteY2" fmla="*/ 120629 h 120628"/>
                  <a:gd name="connsiteX3" fmla="*/ 22014 w 79109"/>
                  <a:gd name="connsiteY3" fmla="*/ 120629 h 120628"/>
                  <a:gd name="connsiteX4" fmla="*/ 22014 w 79109"/>
                  <a:gd name="connsiteY4" fmla="*/ 68498 h 120628"/>
                  <a:gd name="connsiteX5" fmla="*/ 0 w 79109"/>
                  <a:gd name="connsiteY5" fmla="*/ 68498 h 120628"/>
                  <a:gd name="connsiteX6" fmla="*/ 39555 w 79109"/>
                  <a:gd name="connsiteY6" fmla="*/ 0 h 120628"/>
                  <a:gd name="connsiteX7" fmla="*/ 79110 w 79109"/>
                  <a:gd name="connsiteY7" fmla="*/ 68498 h 12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09" h="120628">
                    <a:moveTo>
                      <a:pt x="79110" y="68498"/>
                    </a:moveTo>
                    <a:lnTo>
                      <a:pt x="53876" y="68498"/>
                    </a:lnTo>
                    <a:lnTo>
                      <a:pt x="53876" y="120629"/>
                    </a:lnTo>
                    <a:lnTo>
                      <a:pt x="22014" y="120629"/>
                    </a:lnTo>
                    <a:lnTo>
                      <a:pt x="22014" y="68498"/>
                    </a:lnTo>
                    <a:lnTo>
                      <a:pt x="0" y="68498"/>
                    </a:lnTo>
                    <a:lnTo>
                      <a:pt x="39555" y="0"/>
                    </a:lnTo>
                    <a:lnTo>
                      <a:pt x="79110" y="6849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7" name="Figura a mano libera: forma 36">
                <a:extLst>
                  <a:ext uri="{FF2B5EF4-FFF2-40B4-BE49-F238E27FC236}">
                    <a16:creationId xmlns:a16="http://schemas.microsoft.com/office/drawing/2014/main" id="{1A79039F-7A3E-4460-56F9-F392BE1E58DC}"/>
                  </a:ext>
                </a:extLst>
              </p:cNvPr>
              <p:cNvSpPr/>
              <p:nvPr/>
            </p:nvSpPr>
            <p:spPr>
              <a:xfrm>
                <a:off x="6320001" y="5617224"/>
                <a:ext cx="272246" cy="608490"/>
              </a:xfrm>
              <a:custGeom>
                <a:avLst/>
                <a:gdLst>
                  <a:gd name="connsiteX0" fmla="*/ 91413 w 272246"/>
                  <a:gd name="connsiteY0" fmla="*/ 608491 h 608490"/>
                  <a:gd name="connsiteX1" fmla="*/ 133832 w 272246"/>
                  <a:gd name="connsiteY1" fmla="*/ 347701 h 608490"/>
                  <a:gd name="connsiteX2" fmla="*/ 0 w 272246"/>
                  <a:gd name="connsiteY2" fmla="*/ 354657 h 608490"/>
                  <a:gd name="connsiteX3" fmla="*/ 180834 w 272246"/>
                  <a:gd name="connsiteY3" fmla="*/ 0 h 608490"/>
                  <a:gd name="connsiteX4" fmla="*/ 138388 w 272246"/>
                  <a:gd name="connsiteY4" fmla="*/ 260789 h 608490"/>
                  <a:gd name="connsiteX5" fmla="*/ 272247 w 272246"/>
                  <a:gd name="connsiteY5" fmla="*/ 253833 h 608490"/>
                  <a:gd name="connsiteX6" fmla="*/ 91413 w 272246"/>
                  <a:gd name="connsiteY6" fmla="*/ 608491 h 608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2246" h="608490">
                    <a:moveTo>
                      <a:pt x="91413" y="608491"/>
                    </a:moveTo>
                    <a:lnTo>
                      <a:pt x="133832" y="347701"/>
                    </a:lnTo>
                    <a:lnTo>
                      <a:pt x="0" y="354657"/>
                    </a:lnTo>
                    <a:lnTo>
                      <a:pt x="180834" y="0"/>
                    </a:lnTo>
                    <a:lnTo>
                      <a:pt x="138388" y="260789"/>
                    </a:lnTo>
                    <a:lnTo>
                      <a:pt x="272247" y="253833"/>
                    </a:lnTo>
                    <a:lnTo>
                      <a:pt x="91413" y="608491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8" name="Figura a mano libera: forma 37">
                <a:extLst>
                  <a:ext uri="{FF2B5EF4-FFF2-40B4-BE49-F238E27FC236}">
                    <a16:creationId xmlns:a16="http://schemas.microsoft.com/office/drawing/2014/main" id="{B008FA13-08E8-D2F6-F0E6-D811008D9D13}"/>
                  </a:ext>
                </a:extLst>
              </p:cNvPr>
              <p:cNvSpPr/>
              <p:nvPr/>
            </p:nvSpPr>
            <p:spPr>
              <a:xfrm>
                <a:off x="6122554" y="5933686"/>
                <a:ext cx="742921" cy="339139"/>
              </a:xfrm>
              <a:custGeom>
                <a:avLst/>
                <a:gdLst>
                  <a:gd name="connsiteX0" fmla="*/ 675379 w 742921"/>
                  <a:gd name="connsiteY0" fmla="*/ 225439 h 339139"/>
                  <a:gd name="connsiteX1" fmla="*/ 509194 w 742921"/>
                  <a:gd name="connsiteY1" fmla="*/ 299121 h 339139"/>
                  <a:gd name="connsiteX2" fmla="*/ 347292 w 742921"/>
                  <a:gd name="connsiteY2" fmla="*/ 339140 h 339139"/>
                  <a:gd name="connsiteX3" fmla="*/ 0 w 742921"/>
                  <a:gd name="connsiteY3" fmla="*/ 27474 h 339139"/>
                  <a:gd name="connsiteX4" fmla="*/ 22696 w 742921"/>
                  <a:gd name="connsiteY4" fmla="*/ 22564 h 339139"/>
                  <a:gd name="connsiteX5" fmla="*/ 347292 w 742921"/>
                  <a:gd name="connsiteY5" fmla="*/ 316061 h 339139"/>
                  <a:gd name="connsiteX6" fmla="*/ 507285 w 742921"/>
                  <a:gd name="connsiteY6" fmla="*/ 273969 h 339139"/>
                  <a:gd name="connsiteX7" fmla="*/ 507339 w 742921"/>
                  <a:gd name="connsiteY7" fmla="*/ 273969 h 339139"/>
                  <a:gd name="connsiteX8" fmla="*/ 590132 w 742921"/>
                  <a:gd name="connsiteY8" fmla="*/ 203534 h 339139"/>
                  <a:gd name="connsiteX9" fmla="*/ 665122 w 742921"/>
                  <a:gd name="connsiteY9" fmla="*/ 88470 h 339139"/>
                  <a:gd name="connsiteX10" fmla="*/ 656175 w 742921"/>
                  <a:gd name="connsiteY10" fmla="*/ 102438 h 339139"/>
                  <a:gd name="connsiteX11" fmla="*/ 592669 w 742921"/>
                  <a:gd name="connsiteY11" fmla="*/ 183266 h 339139"/>
                  <a:gd name="connsiteX12" fmla="*/ 455536 w 742921"/>
                  <a:gd name="connsiteY12" fmla="*/ 286054 h 339139"/>
                  <a:gd name="connsiteX13" fmla="*/ 511377 w 742921"/>
                  <a:gd name="connsiteY13" fmla="*/ 72758 h 339139"/>
                  <a:gd name="connsiteX14" fmla="*/ 738804 w 742921"/>
                  <a:gd name="connsiteY14" fmla="*/ 4096 h 339139"/>
                  <a:gd name="connsiteX15" fmla="*/ 675352 w 742921"/>
                  <a:gd name="connsiteY15" fmla="*/ 225467 h 339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42921" h="339139">
                    <a:moveTo>
                      <a:pt x="675379" y="225439"/>
                    </a:moveTo>
                    <a:cubicBezTo>
                      <a:pt x="621857" y="281089"/>
                      <a:pt x="556387" y="296393"/>
                      <a:pt x="509194" y="299121"/>
                    </a:cubicBezTo>
                    <a:cubicBezTo>
                      <a:pt x="460010" y="324981"/>
                      <a:pt x="404524" y="339140"/>
                      <a:pt x="347292" y="339140"/>
                    </a:cubicBezTo>
                    <a:cubicBezTo>
                      <a:pt x="167385" y="339140"/>
                      <a:pt x="18823" y="202471"/>
                      <a:pt x="0" y="27474"/>
                    </a:cubicBezTo>
                    <a:cubicBezTo>
                      <a:pt x="7284" y="26192"/>
                      <a:pt x="14894" y="24583"/>
                      <a:pt x="22696" y="22564"/>
                    </a:cubicBezTo>
                    <a:cubicBezTo>
                      <a:pt x="39200" y="187112"/>
                      <a:pt x="178488" y="316061"/>
                      <a:pt x="347292" y="316061"/>
                    </a:cubicBezTo>
                    <a:cubicBezTo>
                      <a:pt x="404224" y="316061"/>
                      <a:pt x="459191" y="301057"/>
                      <a:pt x="507285" y="273969"/>
                    </a:cubicBezTo>
                    <a:lnTo>
                      <a:pt x="507339" y="273969"/>
                    </a:lnTo>
                    <a:cubicBezTo>
                      <a:pt x="538001" y="254165"/>
                      <a:pt x="565717" y="230377"/>
                      <a:pt x="590132" y="203534"/>
                    </a:cubicBezTo>
                    <a:cubicBezTo>
                      <a:pt x="620794" y="169572"/>
                      <a:pt x="646136" y="130671"/>
                      <a:pt x="665122" y="88470"/>
                    </a:cubicBezTo>
                    <a:lnTo>
                      <a:pt x="656175" y="102438"/>
                    </a:lnTo>
                    <a:cubicBezTo>
                      <a:pt x="621530" y="154404"/>
                      <a:pt x="614601" y="157759"/>
                      <a:pt x="592669" y="183266"/>
                    </a:cubicBezTo>
                    <a:cubicBezTo>
                      <a:pt x="553005" y="229504"/>
                      <a:pt x="509631" y="260739"/>
                      <a:pt x="455536" y="286054"/>
                    </a:cubicBezTo>
                    <a:cubicBezTo>
                      <a:pt x="451662" y="245517"/>
                      <a:pt x="441378" y="144475"/>
                      <a:pt x="511377" y="72758"/>
                    </a:cubicBezTo>
                    <a:cubicBezTo>
                      <a:pt x="603935" y="-22174"/>
                      <a:pt x="730674" y="2377"/>
                      <a:pt x="738804" y="4096"/>
                    </a:cubicBezTo>
                    <a:cubicBezTo>
                      <a:pt x="740931" y="14326"/>
                      <a:pt x="763464" y="133836"/>
                      <a:pt x="675352" y="2254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9" name="Figura a mano libera: forma 38">
                <a:extLst>
                  <a:ext uri="{FF2B5EF4-FFF2-40B4-BE49-F238E27FC236}">
                    <a16:creationId xmlns:a16="http://schemas.microsoft.com/office/drawing/2014/main" id="{A7BAA52B-39FF-E612-2405-7FCF59AED00A}"/>
                  </a:ext>
                </a:extLst>
              </p:cNvPr>
              <p:cNvSpPr/>
              <p:nvPr/>
            </p:nvSpPr>
            <p:spPr>
              <a:xfrm>
                <a:off x="6034905" y="5574177"/>
                <a:ext cx="784278" cy="391396"/>
              </a:xfrm>
              <a:custGeom>
                <a:avLst/>
                <a:gdLst>
                  <a:gd name="connsiteX0" fmla="*/ 784279 w 784278"/>
                  <a:gd name="connsiteY0" fmla="*/ 349338 h 391396"/>
                  <a:gd name="connsiteX1" fmla="*/ 761173 w 784278"/>
                  <a:gd name="connsiteY1" fmla="*/ 349338 h 391396"/>
                  <a:gd name="connsiteX2" fmla="*/ 434941 w 784278"/>
                  <a:gd name="connsiteY2" fmla="*/ 23105 h 391396"/>
                  <a:gd name="connsiteX3" fmla="*/ 262427 w 784278"/>
                  <a:gd name="connsiteY3" fmla="*/ 72072 h 391396"/>
                  <a:gd name="connsiteX4" fmla="*/ 263354 w 784278"/>
                  <a:gd name="connsiteY4" fmla="*/ 72072 h 391396"/>
                  <a:gd name="connsiteX5" fmla="*/ 174833 w 784278"/>
                  <a:gd name="connsiteY5" fmla="*/ 152382 h 391396"/>
                  <a:gd name="connsiteX6" fmla="*/ 168941 w 784278"/>
                  <a:gd name="connsiteY6" fmla="*/ 160402 h 391396"/>
                  <a:gd name="connsiteX7" fmla="*/ 140134 w 784278"/>
                  <a:gd name="connsiteY7" fmla="*/ 198347 h 391396"/>
                  <a:gd name="connsiteX8" fmla="*/ 138334 w 784278"/>
                  <a:gd name="connsiteY8" fmla="*/ 200993 h 391396"/>
                  <a:gd name="connsiteX9" fmla="*/ 77474 w 784278"/>
                  <a:gd name="connsiteY9" fmla="*/ 314448 h 391396"/>
                  <a:gd name="connsiteX10" fmla="*/ 154892 w 784278"/>
                  <a:gd name="connsiteY10" fmla="*/ 202085 h 391396"/>
                  <a:gd name="connsiteX11" fmla="*/ 281904 w 784278"/>
                  <a:gd name="connsiteY11" fmla="*/ 80828 h 391396"/>
                  <a:gd name="connsiteX12" fmla="*/ 236812 w 784278"/>
                  <a:gd name="connsiteY12" fmla="*/ 304000 h 391396"/>
                  <a:gd name="connsiteX13" fmla="*/ 110318 w 784278"/>
                  <a:gd name="connsiteY13" fmla="*/ 382073 h 391396"/>
                  <a:gd name="connsiteX14" fmla="*/ 87621 w 784278"/>
                  <a:gd name="connsiteY14" fmla="*/ 386984 h 391396"/>
                  <a:gd name="connsiteX15" fmla="*/ 7775 w 784278"/>
                  <a:gd name="connsiteY15" fmla="*/ 389684 h 391396"/>
                  <a:gd name="connsiteX16" fmla="*/ 59960 w 784278"/>
                  <a:gd name="connsiteY16" fmla="*/ 157811 h 391396"/>
                  <a:gd name="connsiteX17" fmla="*/ 218753 w 784278"/>
                  <a:gd name="connsiteY17" fmla="*/ 74609 h 391396"/>
                  <a:gd name="connsiteX18" fmla="*/ 227018 w 784278"/>
                  <a:gd name="connsiteY18" fmla="*/ 68253 h 391396"/>
                  <a:gd name="connsiteX19" fmla="*/ 434941 w 784278"/>
                  <a:gd name="connsiteY19" fmla="*/ 0 h 391396"/>
                  <a:gd name="connsiteX20" fmla="*/ 784251 w 784278"/>
                  <a:gd name="connsiteY20" fmla="*/ 349311 h 39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84278" h="391396">
                    <a:moveTo>
                      <a:pt x="784279" y="349338"/>
                    </a:moveTo>
                    <a:lnTo>
                      <a:pt x="761173" y="349338"/>
                    </a:lnTo>
                    <a:cubicBezTo>
                      <a:pt x="761173" y="169486"/>
                      <a:pt x="614793" y="23105"/>
                      <a:pt x="434941" y="23105"/>
                    </a:cubicBezTo>
                    <a:cubicBezTo>
                      <a:pt x="372471" y="23105"/>
                      <a:pt x="313166" y="40428"/>
                      <a:pt x="262427" y="72072"/>
                    </a:cubicBezTo>
                    <a:lnTo>
                      <a:pt x="263354" y="72072"/>
                    </a:lnTo>
                    <a:cubicBezTo>
                      <a:pt x="230837" y="94659"/>
                      <a:pt x="201103" y="121556"/>
                      <a:pt x="174833" y="152382"/>
                    </a:cubicBezTo>
                    <a:cubicBezTo>
                      <a:pt x="172814" y="155028"/>
                      <a:pt x="170850" y="157701"/>
                      <a:pt x="168941" y="160402"/>
                    </a:cubicBezTo>
                    <a:cubicBezTo>
                      <a:pt x="159748" y="173387"/>
                      <a:pt x="150118" y="185990"/>
                      <a:pt x="140134" y="198347"/>
                    </a:cubicBezTo>
                    <a:cubicBezTo>
                      <a:pt x="139507" y="199220"/>
                      <a:pt x="138934" y="200147"/>
                      <a:pt x="138334" y="200993"/>
                    </a:cubicBezTo>
                    <a:lnTo>
                      <a:pt x="77474" y="314448"/>
                    </a:lnTo>
                    <a:lnTo>
                      <a:pt x="154892" y="202085"/>
                    </a:lnTo>
                    <a:cubicBezTo>
                      <a:pt x="188964" y="150009"/>
                      <a:pt x="253043" y="92367"/>
                      <a:pt x="281904" y="80828"/>
                    </a:cubicBezTo>
                    <a:cubicBezTo>
                      <a:pt x="288478" y="118828"/>
                      <a:pt x="305692" y="223335"/>
                      <a:pt x="236812" y="304000"/>
                    </a:cubicBezTo>
                    <a:cubicBezTo>
                      <a:pt x="198293" y="349092"/>
                      <a:pt x="151537" y="371379"/>
                      <a:pt x="110318" y="382073"/>
                    </a:cubicBezTo>
                    <a:cubicBezTo>
                      <a:pt x="102516" y="384092"/>
                      <a:pt x="94905" y="385701"/>
                      <a:pt x="87621" y="386984"/>
                    </a:cubicBezTo>
                    <a:cubicBezTo>
                      <a:pt x="44711" y="394485"/>
                      <a:pt x="11812" y="390284"/>
                      <a:pt x="7775" y="389684"/>
                    </a:cubicBezTo>
                    <a:cubicBezTo>
                      <a:pt x="5074" y="380055"/>
                      <a:pt x="-26351" y="257407"/>
                      <a:pt x="59960" y="157811"/>
                    </a:cubicBezTo>
                    <a:cubicBezTo>
                      <a:pt x="109281" y="100769"/>
                      <a:pt x="171614" y="80856"/>
                      <a:pt x="218753" y="74609"/>
                    </a:cubicBezTo>
                    <a:cubicBezTo>
                      <a:pt x="221453" y="72427"/>
                      <a:pt x="224236" y="70326"/>
                      <a:pt x="227018" y="68253"/>
                    </a:cubicBezTo>
                    <a:cubicBezTo>
                      <a:pt x="286023" y="24415"/>
                      <a:pt x="358313" y="0"/>
                      <a:pt x="434941" y="0"/>
                    </a:cubicBezTo>
                    <a:cubicBezTo>
                      <a:pt x="627559" y="0"/>
                      <a:pt x="784251" y="156692"/>
                      <a:pt x="784251" y="34931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0" name="Figura a mano libera: forma 39">
                <a:extLst>
                  <a:ext uri="{FF2B5EF4-FFF2-40B4-BE49-F238E27FC236}">
                    <a16:creationId xmlns:a16="http://schemas.microsoft.com/office/drawing/2014/main" id="{9D760313-220E-701D-AEA9-DF9E862D37A4}"/>
                  </a:ext>
                </a:extLst>
              </p:cNvPr>
              <p:cNvSpPr/>
              <p:nvPr/>
            </p:nvSpPr>
            <p:spPr>
              <a:xfrm>
                <a:off x="7668108" y="4110701"/>
                <a:ext cx="137134" cy="335179"/>
              </a:xfrm>
              <a:custGeom>
                <a:avLst/>
                <a:gdLst>
                  <a:gd name="connsiteX0" fmla="*/ 135147 w 137134"/>
                  <a:gd name="connsiteY0" fmla="*/ 311611 h 335179"/>
                  <a:gd name="connsiteX1" fmla="*/ 126472 w 137134"/>
                  <a:gd name="connsiteY1" fmla="*/ 311092 h 335179"/>
                  <a:gd name="connsiteX2" fmla="*/ 71068 w 137134"/>
                  <a:gd name="connsiteY2" fmla="*/ 335180 h 335179"/>
                  <a:gd name="connsiteX3" fmla="*/ 7207 w 137134"/>
                  <a:gd name="connsiteY3" fmla="*/ 47466 h 335179"/>
                  <a:gd name="connsiteX4" fmla="*/ 16809 w 137134"/>
                  <a:gd name="connsiteY4" fmla="*/ 0 h 335179"/>
                  <a:gd name="connsiteX5" fmla="*/ 46598 w 137134"/>
                  <a:gd name="connsiteY5" fmla="*/ 33881 h 335179"/>
                  <a:gd name="connsiteX6" fmla="*/ 135147 w 137134"/>
                  <a:gd name="connsiteY6" fmla="*/ 311583 h 33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7134" h="335179">
                    <a:moveTo>
                      <a:pt x="135147" y="311611"/>
                    </a:moveTo>
                    <a:cubicBezTo>
                      <a:pt x="132310" y="311283"/>
                      <a:pt x="129418" y="311092"/>
                      <a:pt x="126472" y="311092"/>
                    </a:cubicBezTo>
                    <a:cubicBezTo>
                      <a:pt x="104621" y="311092"/>
                      <a:pt x="84899" y="320367"/>
                      <a:pt x="71068" y="335180"/>
                    </a:cubicBezTo>
                    <a:cubicBezTo>
                      <a:pt x="10672" y="253478"/>
                      <a:pt x="-13334" y="149081"/>
                      <a:pt x="7207" y="47466"/>
                    </a:cubicBezTo>
                    <a:lnTo>
                      <a:pt x="16809" y="0"/>
                    </a:lnTo>
                    <a:lnTo>
                      <a:pt x="46598" y="33881"/>
                    </a:lnTo>
                    <a:cubicBezTo>
                      <a:pt x="114305" y="110726"/>
                      <a:pt x="145649" y="211714"/>
                      <a:pt x="135147" y="3115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1" name="Figura a mano libera: forma 40">
                <a:extLst>
                  <a:ext uri="{FF2B5EF4-FFF2-40B4-BE49-F238E27FC236}">
                    <a16:creationId xmlns:a16="http://schemas.microsoft.com/office/drawing/2014/main" id="{F644C75F-7B7B-BAAB-D4CC-43B4362589FE}"/>
                  </a:ext>
                </a:extLst>
              </p:cNvPr>
              <p:cNvSpPr/>
              <p:nvPr/>
            </p:nvSpPr>
            <p:spPr>
              <a:xfrm>
                <a:off x="7854921" y="4460182"/>
                <a:ext cx="337717" cy="118851"/>
              </a:xfrm>
              <a:custGeom>
                <a:avLst/>
                <a:gdLst>
                  <a:gd name="connsiteX0" fmla="*/ 337717 w 337717"/>
                  <a:gd name="connsiteY0" fmla="*/ 74356 h 118851"/>
                  <a:gd name="connsiteX1" fmla="*/ 292816 w 337717"/>
                  <a:gd name="connsiteY1" fmla="*/ 92497 h 118851"/>
                  <a:gd name="connsiteX2" fmla="*/ 0 w 337717"/>
                  <a:gd name="connsiteY2" fmla="*/ 83140 h 118851"/>
                  <a:gd name="connsiteX3" fmla="*/ 15386 w 337717"/>
                  <a:gd name="connsiteY3" fmla="*/ 37366 h 118851"/>
                  <a:gd name="connsiteX4" fmla="*/ 11839 w 337717"/>
                  <a:gd name="connsiteY4" fmla="*/ 14369 h 118851"/>
                  <a:gd name="connsiteX5" fmla="*/ 298953 w 337717"/>
                  <a:gd name="connsiteY5" fmla="*/ 51278 h 118851"/>
                  <a:gd name="connsiteX6" fmla="*/ 337690 w 337717"/>
                  <a:gd name="connsiteY6" fmla="*/ 74356 h 118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717" h="118851">
                    <a:moveTo>
                      <a:pt x="337717" y="74356"/>
                    </a:moveTo>
                    <a:lnTo>
                      <a:pt x="292816" y="92497"/>
                    </a:lnTo>
                    <a:cubicBezTo>
                      <a:pt x="197284" y="131043"/>
                      <a:pt x="90977" y="126787"/>
                      <a:pt x="0" y="83140"/>
                    </a:cubicBezTo>
                    <a:cubicBezTo>
                      <a:pt x="9630" y="70428"/>
                      <a:pt x="15386" y="54579"/>
                      <a:pt x="15386" y="37366"/>
                    </a:cubicBezTo>
                    <a:cubicBezTo>
                      <a:pt x="15386" y="29346"/>
                      <a:pt x="14158" y="21625"/>
                      <a:pt x="11839" y="14369"/>
                    </a:cubicBezTo>
                    <a:cubicBezTo>
                      <a:pt x="107535" y="-13401"/>
                      <a:pt x="211660" y="-825"/>
                      <a:pt x="298953" y="51278"/>
                    </a:cubicBezTo>
                    <a:lnTo>
                      <a:pt x="337690" y="743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2" name="Figura a mano libera: forma 41">
                <a:extLst>
                  <a:ext uri="{FF2B5EF4-FFF2-40B4-BE49-F238E27FC236}">
                    <a16:creationId xmlns:a16="http://schemas.microsoft.com/office/drawing/2014/main" id="{12C98468-EE35-527C-AB8A-506DE2FC193C}"/>
                  </a:ext>
                </a:extLst>
              </p:cNvPr>
              <p:cNvSpPr/>
              <p:nvPr/>
            </p:nvSpPr>
            <p:spPr>
              <a:xfrm>
                <a:off x="7497509" y="4520844"/>
                <a:ext cx="267882" cy="250559"/>
              </a:xfrm>
              <a:custGeom>
                <a:avLst/>
                <a:gdLst>
                  <a:gd name="connsiteX0" fmla="*/ 267882 w 267882"/>
                  <a:gd name="connsiteY0" fmla="*/ 46566 h 250559"/>
                  <a:gd name="connsiteX1" fmla="*/ 3246 w 267882"/>
                  <a:gd name="connsiteY1" fmla="*/ 249960 h 250559"/>
                  <a:gd name="connsiteX2" fmla="*/ 0 w 267882"/>
                  <a:gd name="connsiteY2" fmla="*/ 250560 h 250559"/>
                  <a:gd name="connsiteX3" fmla="*/ 2974 w 267882"/>
                  <a:gd name="connsiteY3" fmla="*/ 240057 h 250559"/>
                  <a:gd name="connsiteX4" fmla="*/ 224945 w 267882"/>
                  <a:gd name="connsiteY4" fmla="*/ 0 h 250559"/>
                  <a:gd name="connsiteX5" fmla="*/ 267855 w 267882"/>
                  <a:gd name="connsiteY5" fmla="*/ 46593 h 250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7882" h="250559">
                    <a:moveTo>
                      <a:pt x="267882" y="46566"/>
                    </a:moveTo>
                    <a:cubicBezTo>
                      <a:pt x="218179" y="152873"/>
                      <a:pt x="119756" y="229064"/>
                      <a:pt x="3246" y="249960"/>
                    </a:cubicBezTo>
                    <a:lnTo>
                      <a:pt x="0" y="250560"/>
                    </a:lnTo>
                    <a:lnTo>
                      <a:pt x="2974" y="240057"/>
                    </a:lnTo>
                    <a:cubicBezTo>
                      <a:pt x="34836" y="128840"/>
                      <a:pt x="117601" y="40073"/>
                      <a:pt x="224945" y="0"/>
                    </a:cubicBezTo>
                    <a:cubicBezTo>
                      <a:pt x="231792" y="21059"/>
                      <a:pt x="247586" y="38136"/>
                      <a:pt x="267855" y="465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3" name="Figura a mano libera: forma 42">
                <a:extLst>
                  <a:ext uri="{FF2B5EF4-FFF2-40B4-BE49-F238E27FC236}">
                    <a16:creationId xmlns:a16="http://schemas.microsoft.com/office/drawing/2014/main" id="{32CD2458-6D5B-9FED-0701-ACD9E123070E}"/>
                  </a:ext>
                </a:extLst>
              </p:cNvPr>
              <p:cNvSpPr/>
              <p:nvPr/>
            </p:nvSpPr>
            <p:spPr>
              <a:xfrm>
                <a:off x="7741794" y="4444762"/>
                <a:ext cx="105570" cy="105570"/>
              </a:xfrm>
              <a:custGeom>
                <a:avLst/>
                <a:gdLst>
                  <a:gd name="connsiteX0" fmla="*/ 105571 w 105570"/>
                  <a:gd name="connsiteY0" fmla="*/ 52785 h 105570"/>
                  <a:gd name="connsiteX1" fmla="*/ 52786 w 105570"/>
                  <a:gd name="connsiteY1" fmla="*/ 105570 h 105570"/>
                  <a:gd name="connsiteX2" fmla="*/ 0 w 105570"/>
                  <a:gd name="connsiteY2" fmla="*/ 52785 h 105570"/>
                  <a:gd name="connsiteX3" fmla="*/ 52786 w 105570"/>
                  <a:gd name="connsiteY3" fmla="*/ 0 h 105570"/>
                  <a:gd name="connsiteX4" fmla="*/ 105571 w 105570"/>
                  <a:gd name="connsiteY4" fmla="*/ 52785 h 105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570" h="105570">
                    <a:moveTo>
                      <a:pt x="105571" y="52785"/>
                    </a:moveTo>
                    <a:cubicBezTo>
                      <a:pt x="105571" y="81938"/>
                      <a:pt x="81938" y="105570"/>
                      <a:pt x="52786" y="105570"/>
                    </a:cubicBezTo>
                    <a:cubicBezTo>
                      <a:pt x="23633" y="105570"/>
                      <a:pt x="0" y="81938"/>
                      <a:pt x="0" y="52785"/>
                    </a:cubicBezTo>
                    <a:cubicBezTo>
                      <a:pt x="0" y="23633"/>
                      <a:pt x="23633" y="0"/>
                      <a:pt x="52786" y="0"/>
                    </a:cubicBezTo>
                    <a:cubicBezTo>
                      <a:pt x="81938" y="0"/>
                      <a:pt x="105571" y="23633"/>
                      <a:pt x="105571" y="527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4" name="Figura a mano libera: forma 43">
                <a:extLst>
                  <a:ext uri="{FF2B5EF4-FFF2-40B4-BE49-F238E27FC236}">
                    <a16:creationId xmlns:a16="http://schemas.microsoft.com/office/drawing/2014/main" id="{BBEA30CA-8FAD-5686-676B-31CDF8DD6488}"/>
                  </a:ext>
                </a:extLst>
              </p:cNvPr>
              <p:cNvSpPr/>
              <p:nvPr/>
            </p:nvSpPr>
            <p:spPr>
              <a:xfrm>
                <a:off x="7686690" y="4573275"/>
                <a:ext cx="236947" cy="410197"/>
              </a:xfrm>
              <a:custGeom>
                <a:avLst/>
                <a:gdLst>
                  <a:gd name="connsiteX0" fmla="*/ 236947 w 236947"/>
                  <a:gd name="connsiteY0" fmla="*/ 341318 h 410197"/>
                  <a:gd name="connsiteX1" fmla="*/ 236947 w 236947"/>
                  <a:gd name="connsiteY1" fmla="*/ 410198 h 410197"/>
                  <a:gd name="connsiteX2" fmla="*/ 0 w 236947"/>
                  <a:gd name="connsiteY2" fmla="*/ 410198 h 410197"/>
                  <a:gd name="connsiteX3" fmla="*/ 0 w 236947"/>
                  <a:gd name="connsiteY3" fmla="*/ 341318 h 410197"/>
                  <a:gd name="connsiteX4" fmla="*/ 51612 w 236947"/>
                  <a:gd name="connsiteY4" fmla="*/ 341318 h 410197"/>
                  <a:gd name="connsiteX5" fmla="*/ 87212 w 236947"/>
                  <a:gd name="connsiteY5" fmla="*/ 0 h 410197"/>
                  <a:gd name="connsiteX6" fmla="*/ 151509 w 236947"/>
                  <a:gd name="connsiteY6" fmla="*/ 0 h 410197"/>
                  <a:gd name="connsiteX7" fmla="*/ 187135 w 236947"/>
                  <a:gd name="connsiteY7" fmla="*/ 341318 h 410197"/>
                  <a:gd name="connsiteX8" fmla="*/ 236947 w 236947"/>
                  <a:gd name="connsiteY8" fmla="*/ 341318 h 41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947" h="410197">
                    <a:moveTo>
                      <a:pt x="236947" y="341318"/>
                    </a:moveTo>
                    <a:lnTo>
                      <a:pt x="236947" y="410198"/>
                    </a:lnTo>
                    <a:lnTo>
                      <a:pt x="0" y="410198"/>
                    </a:lnTo>
                    <a:lnTo>
                      <a:pt x="0" y="341318"/>
                    </a:lnTo>
                    <a:lnTo>
                      <a:pt x="51612" y="341318"/>
                    </a:lnTo>
                    <a:lnTo>
                      <a:pt x="87212" y="0"/>
                    </a:lnTo>
                    <a:lnTo>
                      <a:pt x="151509" y="0"/>
                    </a:lnTo>
                    <a:lnTo>
                      <a:pt x="187135" y="341318"/>
                    </a:lnTo>
                    <a:lnTo>
                      <a:pt x="236947" y="34131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5" name="Figura a mano libera: forma 44">
                <a:extLst>
                  <a:ext uri="{FF2B5EF4-FFF2-40B4-BE49-F238E27FC236}">
                    <a16:creationId xmlns:a16="http://schemas.microsoft.com/office/drawing/2014/main" id="{613F5C67-EAB6-0742-56F9-B1F3C4106719}"/>
                  </a:ext>
                </a:extLst>
              </p:cNvPr>
              <p:cNvSpPr/>
              <p:nvPr/>
            </p:nvSpPr>
            <p:spPr>
              <a:xfrm>
                <a:off x="7624166" y="4311585"/>
                <a:ext cx="37017" cy="34453"/>
              </a:xfrm>
              <a:custGeom>
                <a:avLst/>
                <a:gdLst>
                  <a:gd name="connsiteX0" fmla="*/ 6847 w 37017"/>
                  <a:gd name="connsiteY0" fmla="*/ 34454 h 34453"/>
                  <a:gd name="connsiteX1" fmla="*/ 0 w 37017"/>
                  <a:gd name="connsiteY1" fmla="*/ 28070 h 34453"/>
                  <a:gd name="connsiteX2" fmla="*/ 31426 w 37017"/>
                  <a:gd name="connsiteY2" fmla="*/ 0 h 34453"/>
                  <a:gd name="connsiteX3" fmla="*/ 37018 w 37017"/>
                  <a:gd name="connsiteY3" fmla="*/ 7502 h 34453"/>
                  <a:gd name="connsiteX4" fmla="*/ 6847 w 37017"/>
                  <a:gd name="connsiteY4" fmla="*/ 34454 h 34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17" h="34453">
                    <a:moveTo>
                      <a:pt x="6847" y="34454"/>
                    </a:moveTo>
                    <a:lnTo>
                      <a:pt x="0" y="28070"/>
                    </a:lnTo>
                    <a:cubicBezTo>
                      <a:pt x="9602" y="17813"/>
                      <a:pt x="20159" y="8375"/>
                      <a:pt x="31426" y="0"/>
                    </a:cubicBezTo>
                    <a:lnTo>
                      <a:pt x="37018" y="7502"/>
                    </a:lnTo>
                    <a:cubicBezTo>
                      <a:pt x="26215" y="15549"/>
                      <a:pt x="16068" y="24606"/>
                      <a:pt x="6847" y="344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6" name="Figura a mano libera: forma 45">
                <a:extLst>
                  <a:ext uri="{FF2B5EF4-FFF2-40B4-BE49-F238E27FC236}">
                    <a16:creationId xmlns:a16="http://schemas.microsoft.com/office/drawing/2014/main" id="{E03B4E1E-C2ED-DFA0-37F5-C0AA4925A671}"/>
                  </a:ext>
                </a:extLst>
              </p:cNvPr>
              <p:cNvSpPr/>
              <p:nvPr/>
            </p:nvSpPr>
            <p:spPr>
              <a:xfrm>
                <a:off x="7561151" y="4355150"/>
                <a:ext cx="57122" cy="239593"/>
              </a:xfrm>
              <a:custGeom>
                <a:avLst/>
                <a:gdLst>
                  <a:gd name="connsiteX0" fmla="*/ 20268 w 57122"/>
                  <a:gd name="connsiteY0" fmla="*/ 239593 h 239593"/>
                  <a:gd name="connsiteX1" fmla="*/ 0 w 57122"/>
                  <a:gd name="connsiteY1" fmla="*/ 144225 h 239593"/>
                  <a:gd name="connsiteX2" fmla="*/ 49757 w 57122"/>
                  <a:gd name="connsiteY2" fmla="*/ 0 h 239593"/>
                  <a:gd name="connsiteX3" fmla="*/ 57123 w 57122"/>
                  <a:gd name="connsiteY3" fmla="*/ 5783 h 239593"/>
                  <a:gd name="connsiteX4" fmla="*/ 9357 w 57122"/>
                  <a:gd name="connsiteY4" fmla="*/ 144225 h 239593"/>
                  <a:gd name="connsiteX5" fmla="*/ 28807 w 57122"/>
                  <a:gd name="connsiteY5" fmla="*/ 235774 h 239593"/>
                  <a:gd name="connsiteX6" fmla="*/ 20268 w 57122"/>
                  <a:gd name="connsiteY6" fmla="*/ 239593 h 23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22" h="239593">
                    <a:moveTo>
                      <a:pt x="20268" y="239593"/>
                    </a:moveTo>
                    <a:cubicBezTo>
                      <a:pt x="6820" y="209504"/>
                      <a:pt x="0" y="177424"/>
                      <a:pt x="0" y="144225"/>
                    </a:cubicBezTo>
                    <a:cubicBezTo>
                      <a:pt x="0" y="91358"/>
                      <a:pt x="17213" y="41492"/>
                      <a:pt x="49757" y="0"/>
                    </a:cubicBezTo>
                    <a:lnTo>
                      <a:pt x="57123" y="5783"/>
                    </a:lnTo>
                    <a:cubicBezTo>
                      <a:pt x="25888" y="45611"/>
                      <a:pt x="9357" y="93486"/>
                      <a:pt x="9357" y="144225"/>
                    </a:cubicBezTo>
                    <a:cubicBezTo>
                      <a:pt x="9357" y="176115"/>
                      <a:pt x="15904" y="206913"/>
                      <a:pt x="28807" y="235774"/>
                    </a:cubicBezTo>
                    <a:lnTo>
                      <a:pt x="20268" y="239593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7" name="Figura a mano libera: forma 46">
                <a:extLst>
                  <a:ext uri="{FF2B5EF4-FFF2-40B4-BE49-F238E27FC236}">
                    <a16:creationId xmlns:a16="http://schemas.microsoft.com/office/drawing/2014/main" id="{48592FF9-C548-3457-7271-F1082B77DEC9}"/>
                  </a:ext>
                </a:extLst>
              </p:cNvPr>
              <p:cNvSpPr/>
              <p:nvPr/>
            </p:nvSpPr>
            <p:spPr>
              <a:xfrm>
                <a:off x="7679134" y="4694422"/>
                <a:ext cx="63751" cy="32489"/>
              </a:xfrm>
              <a:custGeom>
                <a:avLst/>
                <a:gdLst>
                  <a:gd name="connsiteX0" fmla="*/ 61569 w 63751"/>
                  <a:gd name="connsiteY0" fmla="*/ 32490 h 32489"/>
                  <a:gd name="connsiteX1" fmla="*/ 0 w 63751"/>
                  <a:gd name="connsiteY1" fmla="*/ 8129 h 32489"/>
                  <a:gd name="connsiteX2" fmla="*/ 4638 w 63751"/>
                  <a:gd name="connsiteY2" fmla="*/ 0 h 32489"/>
                  <a:gd name="connsiteX3" fmla="*/ 63752 w 63751"/>
                  <a:gd name="connsiteY3" fmla="*/ 23378 h 32489"/>
                  <a:gd name="connsiteX4" fmla="*/ 61597 w 63751"/>
                  <a:gd name="connsiteY4" fmla="*/ 32490 h 32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751" h="32489">
                    <a:moveTo>
                      <a:pt x="61569" y="32490"/>
                    </a:moveTo>
                    <a:cubicBezTo>
                      <a:pt x="39991" y="27361"/>
                      <a:pt x="19286" y="19150"/>
                      <a:pt x="0" y="8129"/>
                    </a:cubicBezTo>
                    <a:lnTo>
                      <a:pt x="4638" y="0"/>
                    </a:lnTo>
                    <a:cubicBezTo>
                      <a:pt x="23160" y="10584"/>
                      <a:pt x="43047" y="18441"/>
                      <a:pt x="63752" y="23378"/>
                    </a:cubicBezTo>
                    <a:lnTo>
                      <a:pt x="61597" y="3249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8" name="Figura a mano libera: forma 47">
                <a:extLst>
                  <a:ext uri="{FF2B5EF4-FFF2-40B4-BE49-F238E27FC236}">
                    <a16:creationId xmlns:a16="http://schemas.microsoft.com/office/drawing/2014/main" id="{2D78B99B-B23C-FC5E-3658-CCBEBD1FFA46}"/>
                  </a:ext>
                </a:extLst>
              </p:cNvPr>
              <p:cNvSpPr/>
              <p:nvPr/>
            </p:nvSpPr>
            <p:spPr>
              <a:xfrm>
                <a:off x="7864005" y="4586778"/>
                <a:ext cx="146571" cy="135277"/>
              </a:xfrm>
              <a:custGeom>
                <a:avLst/>
                <a:gdLst>
                  <a:gd name="connsiteX0" fmla="*/ 2864 w 146571"/>
                  <a:gd name="connsiteY0" fmla="*/ 135250 h 135277"/>
                  <a:gd name="connsiteX1" fmla="*/ 0 w 146571"/>
                  <a:gd name="connsiteY1" fmla="*/ 126357 h 135277"/>
                  <a:gd name="connsiteX2" fmla="*/ 137951 w 146571"/>
                  <a:gd name="connsiteY2" fmla="*/ 0 h 135277"/>
                  <a:gd name="connsiteX3" fmla="*/ 146571 w 146571"/>
                  <a:gd name="connsiteY3" fmla="*/ 3655 h 135277"/>
                  <a:gd name="connsiteX4" fmla="*/ 2891 w 146571"/>
                  <a:gd name="connsiteY4" fmla="*/ 135278 h 135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571" h="135277">
                    <a:moveTo>
                      <a:pt x="2864" y="135250"/>
                    </a:moveTo>
                    <a:lnTo>
                      <a:pt x="0" y="126357"/>
                    </a:lnTo>
                    <a:cubicBezTo>
                      <a:pt x="62169" y="106307"/>
                      <a:pt x="112472" y="60260"/>
                      <a:pt x="137951" y="0"/>
                    </a:cubicBezTo>
                    <a:lnTo>
                      <a:pt x="146571" y="3655"/>
                    </a:lnTo>
                    <a:cubicBezTo>
                      <a:pt x="120029" y="66425"/>
                      <a:pt x="67652" y="114382"/>
                      <a:pt x="2891" y="1352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9" name="Figura a mano libera: forma 48">
                <a:extLst>
                  <a:ext uri="{FF2B5EF4-FFF2-40B4-BE49-F238E27FC236}">
                    <a16:creationId xmlns:a16="http://schemas.microsoft.com/office/drawing/2014/main" id="{FD271348-B76D-0A1E-3F26-5A70A68CFB7B}"/>
                  </a:ext>
                </a:extLst>
              </p:cNvPr>
              <p:cNvSpPr/>
              <p:nvPr/>
            </p:nvSpPr>
            <p:spPr>
              <a:xfrm>
                <a:off x="7989053" y="4381502"/>
                <a:ext cx="33498" cy="65470"/>
              </a:xfrm>
              <a:custGeom>
                <a:avLst/>
                <a:gdLst>
                  <a:gd name="connsiteX0" fmla="*/ 24388 w 33498"/>
                  <a:gd name="connsiteY0" fmla="*/ 65470 h 65470"/>
                  <a:gd name="connsiteX1" fmla="*/ 0 w 33498"/>
                  <a:gd name="connsiteY1" fmla="*/ 4719 h 65470"/>
                  <a:gd name="connsiteX2" fmla="*/ 8075 w 33498"/>
                  <a:gd name="connsiteY2" fmla="*/ 0 h 65470"/>
                  <a:gd name="connsiteX3" fmla="*/ 33499 w 33498"/>
                  <a:gd name="connsiteY3" fmla="*/ 63288 h 65470"/>
                  <a:gd name="connsiteX4" fmla="*/ 24388 w 33498"/>
                  <a:gd name="connsiteY4" fmla="*/ 65470 h 65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498" h="65470">
                    <a:moveTo>
                      <a:pt x="24388" y="65470"/>
                    </a:moveTo>
                    <a:cubicBezTo>
                      <a:pt x="19286" y="44138"/>
                      <a:pt x="11076" y="23705"/>
                      <a:pt x="0" y="4719"/>
                    </a:cubicBezTo>
                    <a:lnTo>
                      <a:pt x="8075" y="0"/>
                    </a:lnTo>
                    <a:cubicBezTo>
                      <a:pt x="19641" y="19777"/>
                      <a:pt x="28179" y="41082"/>
                      <a:pt x="33499" y="63288"/>
                    </a:cubicBezTo>
                    <a:lnTo>
                      <a:pt x="24388" y="6547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0" name="Figura a mano libera: forma 49">
                <a:extLst>
                  <a:ext uri="{FF2B5EF4-FFF2-40B4-BE49-F238E27FC236}">
                    <a16:creationId xmlns:a16="http://schemas.microsoft.com/office/drawing/2014/main" id="{588451DC-1859-D767-3CB5-C70142A75EF3}"/>
                  </a:ext>
                </a:extLst>
              </p:cNvPr>
              <p:cNvSpPr/>
              <p:nvPr/>
            </p:nvSpPr>
            <p:spPr>
              <a:xfrm>
                <a:off x="7795043" y="4265483"/>
                <a:ext cx="178760" cy="89066"/>
              </a:xfrm>
              <a:custGeom>
                <a:avLst/>
                <a:gdLst>
                  <a:gd name="connsiteX0" fmla="*/ 171614 w 178760"/>
                  <a:gd name="connsiteY0" fmla="*/ 89067 h 89066"/>
                  <a:gd name="connsiteX1" fmla="*/ 0 w 178760"/>
                  <a:gd name="connsiteY1" fmla="*/ 9357 h 89066"/>
                  <a:gd name="connsiteX2" fmla="*/ 0 w 178760"/>
                  <a:gd name="connsiteY2" fmla="*/ 0 h 89066"/>
                  <a:gd name="connsiteX3" fmla="*/ 178761 w 178760"/>
                  <a:gd name="connsiteY3" fmla="*/ 83038 h 89066"/>
                  <a:gd name="connsiteX4" fmla="*/ 171614 w 178760"/>
                  <a:gd name="connsiteY4" fmla="*/ 89067 h 89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760" h="89066">
                    <a:moveTo>
                      <a:pt x="171614" y="89067"/>
                    </a:moveTo>
                    <a:cubicBezTo>
                      <a:pt x="128812" y="38409"/>
                      <a:pt x="66261" y="9357"/>
                      <a:pt x="0" y="9357"/>
                    </a:cubicBezTo>
                    <a:lnTo>
                      <a:pt x="0" y="0"/>
                    </a:lnTo>
                    <a:cubicBezTo>
                      <a:pt x="69017" y="0"/>
                      <a:pt x="134186" y="30280"/>
                      <a:pt x="178761" y="83038"/>
                    </a:cubicBezTo>
                    <a:lnTo>
                      <a:pt x="171614" y="89067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1" name="Figura a mano libera: forma 50">
                <a:extLst>
                  <a:ext uri="{FF2B5EF4-FFF2-40B4-BE49-F238E27FC236}">
                    <a16:creationId xmlns:a16="http://schemas.microsoft.com/office/drawing/2014/main" id="{39FD4BBB-5E6D-FECF-62F3-F2DA47E7AF03}"/>
                  </a:ext>
                </a:extLst>
              </p:cNvPr>
              <p:cNvSpPr/>
              <p:nvPr/>
            </p:nvSpPr>
            <p:spPr>
              <a:xfrm>
                <a:off x="7638549" y="4412955"/>
                <a:ext cx="35456" cy="130449"/>
              </a:xfrm>
              <a:custGeom>
                <a:avLst/>
                <a:gdLst>
                  <a:gd name="connsiteX0" fmla="*/ 7086 w 35456"/>
                  <a:gd name="connsiteY0" fmla="*/ 130449 h 130449"/>
                  <a:gd name="connsiteX1" fmla="*/ 321 w 35456"/>
                  <a:gd name="connsiteY1" fmla="*/ 94441 h 130449"/>
                  <a:gd name="connsiteX2" fmla="*/ 26236 w 35456"/>
                  <a:gd name="connsiteY2" fmla="*/ 0 h 130449"/>
                  <a:gd name="connsiteX3" fmla="*/ 35457 w 35456"/>
                  <a:gd name="connsiteY3" fmla="*/ 6329 h 130449"/>
                  <a:gd name="connsiteX4" fmla="*/ 11478 w 35456"/>
                  <a:gd name="connsiteY4" fmla="*/ 93731 h 130449"/>
                  <a:gd name="connsiteX5" fmla="*/ 17753 w 35456"/>
                  <a:gd name="connsiteY5" fmla="*/ 127067 h 130449"/>
                  <a:gd name="connsiteX6" fmla="*/ 7086 w 35456"/>
                  <a:gd name="connsiteY6" fmla="*/ 130449 h 130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56" h="130449">
                    <a:moveTo>
                      <a:pt x="7086" y="130449"/>
                    </a:moveTo>
                    <a:cubicBezTo>
                      <a:pt x="3376" y="118829"/>
                      <a:pt x="1112" y="106716"/>
                      <a:pt x="321" y="94441"/>
                    </a:cubicBezTo>
                    <a:cubicBezTo>
                      <a:pt x="-1861" y="60587"/>
                      <a:pt x="7114" y="27934"/>
                      <a:pt x="26236" y="0"/>
                    </a:cubicBezTo>
                    <a:lnTo>
                      <a:pt x="35457" y="6329"/>
                    </a:lnTo>
                    <a:cubicBezTo>
                      <a:pt x="17753" y="32162"/>
                      <a:pt x="9460" y="62388"/>
                      <a:pt x="11478" y="93731"/>
                    </a:cubicBezTo>
                    <a:cubicBezTo>
                      <a:pt x="12215" y="105107"/>
                      <a:pt x="14315" y="116319"/>
                      <a:pt x="17753" y="127067"/>
                    </a:cubicBezTo>
                    <a:lnTo>
                      <a:pt x="7086" y="130449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2" name="Figura a mano libera: forma 51">
                <a:extLst>
                  <a:ext uri="{FF2B5EF4-FFF2-40B4-BE49-F238E27FC236}">
                    <a16:creationId xmlns:a16="http://schemas.microsoft.com/office/drawing/2014/main" id="{30B8FCFE-2ECB-B7B1-9031-D0FA175DD02A}"/>
                  </a:ext>
                </a:extLst>
              </p:cNvPr>
              <p:cNvSpPr/>
              <p:nvPr/>
            </p:nvSpPr>
            <p:spPr>
              <a:xfrm>
                <a:off x="7722808" y="4622623"/>
                <a:ext cx="42310" cy="23105"/>
              </a:xfrm>
              <a:custGeom>
                <a:avLst/>
                <a:gdLst>
                  <a:gd name="connsiteX0" fmla="*/ 40455 w 42310"/>
                  <a:gd name="connsiteY0" fmla="*/ 23106 h 23105"/>
                  <a:gd name="connsiteX1" fmla="*/ 14485 w 42310"/>
                  <a:gd name="connsiteY1" fmla="*/ 16204 h 23105"/>
                  <a:gd name="connsiteX2" fmla="*/ 0 w 42310"/>
                  <a:gd name="connsiteY2" fmla="*/ 10039 h 23105"/>
                  <a:gd name="connsiteX3" fmla="*/ 4910 w 42310"/>
                  <a:gd name="connsiteY3" fmla="*/ 0 h 23105"/>
                  <a:gd name="connsiteX4" fmla="*/ 18304 w 42310"/>
                  <a:gd name="connsiteY4" fmla="*/ 5702 h 23105"/>
                  <a:gd name="connsiteX5" fmla="*/ 42310 w 42310"/>
                  <a:gd name="connsiteY5" fmla="*/ 12085 h 23105"/>
                  <a:gd name="connsiteX6" fmla="*/ 40428 w 42310"/>
                  <a:gd name="connsiteY6" fmla="*/ 23106 h 23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310" h="23105">
                    <a:moveTo>
                      <a:pt x="40455" y="23106"/>
                    </a:moveTo>
                    <a:cubicBezTo>
                      <a:pt x="31644" y="21605"/>
                      <a:pt x="22914" y="19287"/>
                      <a:pt x="14485" y="16204"/>
                    </a:cubicBezTo>
                    <a:cubicBezTo>
                      <a:pt x="9548" y="14404"/>
                      <a:pt x="4665" y="12330"/>
                      <a:pt x="0" y="10039"/>
                    </a:cubicBezTo>
                    <a:lnTo>
                      <a:pt x="4910" y="0"/>
                    </a:lnTo>
                    <a:cubicBezTo>
                      <a:pt x="9248" y="2128"/>
                      <a:pt x="13749" y="4038"/>
                      <a:pt x="18304" y="5702"/>
                    </a:cubicBezTo>
                    <a:cubicBezTo>
                      <a:pt x="26079" y="8538"/>
                      <a:pt x="34181" y="10694"/>
                      <a:pt x="42310" y="12085"/>
                    </a:cubicBezTo>
                    <a:lnTo>
                      <a:pt x="40428" y="2310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3" name="Figura a mano libera: forma 52">
                <a:extLst>
                  <a:ext uri="{FF2B5EF4-FFF2-40B4-BE49-F238E27FC236}">
                    <a16:creationId xmlns:a16="http://schemas.microsoft.com/office/drawing/2014/main" id="{2C119DEC-F4A4-CE72-C76B-516682500144}"/>
                  </a:ext>
                </a:extLst>
              </p:cNvPr>
              <p:cNvSpPr/>
              <p:nvPr/>
            </p:nvSpPr>
            <p:spPr>
              <a:xfrm>
                <a:off x="7856776" y="4559880"/>
                <a:ext cx="66206" cy="68798"/>
              </a:xfrm>
              <a:custGeom>
                <a:avLst/>
                <a:gdLst>
                  <a:gd name="connsiteX0" fmla="*/ 5483 w 66206"/>
                  <a:gd name="connsiteY0" fmla="*/ 68771 h 68798"/>
                  <a:gd name="connsiteX1" fmla="*/ 0 w 66206"/>
                  <a:gd name="connsiteY1" fmla="*/ 59032 h 68798"/>
                  <a:gd name="connsiteX2" fmla="*/ 56222 w 66206"/>
                  <a:gd name="connsiteY2" fmla="*/ 0 h 68798"/>
                  <a:gd name="connsiteX3" fmla="*/ 66207 w 66206"/>
                  <a:gd name="connsiteY3" fmla="*/ 5020 h 68798"/>
                  <a:gd name="connsiteX4" fmla="*/ 5456 w 66206"/>
                  <a:gd name="connsiteY4" fmla="*/ 68798 h 68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206" h="68798">
                    <a:moveTo>
                      <a:pt x="5483" y="68771"/>
                    </a:moveTo>
                    <a:lnTo>
                      <a:pt x="0" y="59032"/>
                    </a:lnTo>
                    <a:cubicBezTo>
                      <a:pt x="24279" y="45365"/>
                      <a:pt x="43729" y="24933"/>
                      <a:pt x="56222" y="0"/>
                    </a:cubicBezTo>
                    <a:lnTo>
                      <a:pt x="66207" y="5020"/>
                    </a:lnTo>
                    <a:cubicBezTo>
                      <a:pt x="52703" y="31972"/>
                      <a:pt x="31698" y="54013"/>
                      <a:pt x="5456" y="6879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4" name="Figura a mano libera: forma 53">
                <a:extLst>
                  <a:ext uri="{FF2B5EF4-FFF2-40B4-BE49-F238E27FC236}">
                    <a16:creationId xmlns:a16="http://schemas.microsoft.com/office/drawing/2014/main" id="{75050C81-9B2E-5DD7-9D6A-0D1CB9751B4B}"/>
                  </a:ext>
                </a:extLst>
              </p:cNvPr>
              <p:cNvSpPr/>
              <p:nvPr/>
            </p:nvSpPr>
            <p:spPr>
              <a:xfrm>
                <a:off x="7903997" y="4413910"/>
                <a:ext cx="28179" cy="42800"/>
              </a:xfrm>
              <a:custGeom>
                <a:avLst/>
                <a:gdLst>
                  <a:gd name="connsiteX0" fmla="*/ 17486 w 28179"/>
                  <a:gd name="connsiteY0" fmla="*/ 42801 h 42800"/>
                  <a:gd name="connsiteX1" fmla="*/ 0 w 28179"/>
                  <a:gd name="connsiteY1" fmla="*/ 6247 h 42800"/>
                  <a:gd name="connsiteX2" fmla="*/ 9275 w 28179"/>
                  <a:gd name="connsiteY2" fmla="*/ 0 h 42800"/>
                  <a:gd name="connsiteX3" fmla="*/ 28180 w 28179"/>
                  <a:gd name="connsiteY3" fmla="*/ 39500 h 42800"/>
                  <a:gd name="connsiteX4" fmla="*/ 17486 w 28179"/>
                  <a:gd name="connsiteY4" fmla="*/ 42801 h 4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79" h="42800">
                    <a:moveTo>
                      <a:pt x="17486" y="42801"/>
                    </a:moveTo>
                    <a:cubicBezTo>
                      <a:pt x="13503" y="29843"/>
                      <a:pt x="7611" y="17540"/>
                      <a:pt x="0" y="6247"/>
                    </a:cubicBezTo>
                    <a:lnTo>
                      <a:pt x="9275" y="0"/>
                    </a:lnTo>
                    <a:cubicBezTo>
                      <a:pt x="17486" y="12194"/>
                      <a:pt x="23842" y="25479"/>
                      <a:pt x="28180" y="39500"/>
                    </a:cubicBezTo>
                    <a:lnTo>
                      <a:pt x="17486" y="42801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5" name="Figura a mano libera: forma 54">
                <a:extLst>
                  <a:ext uri="{FF2B5EF4-FFF2-40B4-BE49-F238E27FC236}">
                    <a16:creationId xmlns:a16="http://schemas.microsoft.com/office/drawing/2014/main" id="{004A3CEB-F15C-8BC9-30A3-03BB2E9437CF}"/>
                  </a:ext>
                </a:extLst>
              </p:cNvPr>
              <p:cNvSpPr/>
              <p:nvPr/>
            </p:nvSpPr>
            <p:spPr>
              <a:xfrm>
                <a:off x="7804182" y="4348548"/>
                <a:ext cx="92749" cy="52976"/>
              </a:xfrm>
              <a:custGeom>
                <a:avLst/>
                <a:gdLst>
                  <a:gd name="connsiteX0" fmla="*/ 84702 w 92749"/>
                  <a:gd name="connsiteY0" fmla="*/ 52949 h 52976"/>
                  <a:gd name="connsiteX1" fmla="*/ 0 w 92749"/>
                  <a:gd name="connsiteY1" fmla="*/ 11103 h 52976"/>
                  <a:gd name="connsiteX2" fmla="*/ 1228 w 92749"/>
                  <a:gd name="connsiteY2" fmla="*/ 0 h 52976"/>
                  <a:gd name="connsiteX3" fmla="*/ 92749 w 92749"/>
                  <a:gd name="connsiteY3" fmla="*/ 45229 h 52976"/>
                  <a:gd name="connsiteX4" fmla="*/ 84675 w 92749"/>
                  <a:gd name="connsiteY4" fmla="*/ 52976 h 52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749" h="52976">
                    <a:moveTo>
                      <a:pt x="84702" y="52949"/>
                    </a:moveTo>
                    <a:cubicBezTo>
                      <a:pt x="62197" y="29516"/>
                      <a:pt x="32108" y="14676"/>
                      <a:pt x="0" y="11103"/>
                    </a:cubicBezTo>
                    <a:lnTo>
                      <a:pt x="1228" y="0"/>
                    </a:lnTo>
                    <a:cubicBezTo>
                      <a:pt x="35927" y="3846"/>
                      <a:pt x="68417" y="19914"/>
                      <a:pt x="92749" y="45229"/>
                    </a:cubicBezTo>
                    <a:lnTo>
                      <a:pt x="84675" y="5297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6" name="Figura a mano libera: forma 55">
                <a:extLst>
                  <a:ext uri="{FF2B5EF4-FFF2-40B4-BE49-F238E27FC236}">
                    <a16:creationId xmlns:a16="http://schemas.microsoft.com/office/drawing/2014/main" id="{AAC640A5-4AC2-C770-4C7D-1B22AB2DF501}"/>
                  </a:ext>
                </a:extLst>
              </p:cNvPr>
              <p:cNvSpPr/>
              <p:nvPr/>
            </p:nvSpPr>
            <p:spPr>
              <a:xfrm>
                <a:off x="7492244" y="3179660"/>
                <a:ext cx="186071" cy="78673"/>
              </a:xfrm>
              <a:custGeom>
                <a:avLst/>
                <a:gdLst>
                  <a:gd name="connsiteX0" fmla="*/ 26379 w 186071"/>
                  <a:gd name="connsiteY0" fmla="*/ 0 h 78673"/>
                  <a:gd name="connsiteX1" fmla="*/ 186072 w 186071"/>
                  <a:gd name="connsiteY1" fmla="*/ 0 h 78673"/>
                  <a:gd name="connsiteX2" fmla="*/ 168695 w 186071"/>
                  <a:gd name="connsiteY2" fmla="*/ 78673 h 78673"/>
                  <a:gd name="connsiteX3" fmla="*/ 0 w 186071"/>
                  <a:gd name="connsiteY3" fmla="*/ 78673 h 78673"/>
                  <a:gd name="connsiteX4" fmla="*/ 26379 w 186071"/>
                  <a:gd name="connsiteY4" fmla="*/ 0 h 78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071" h="78673">
                    <a:moveTo>
                      <a:pt x="26379" y="0"/>
                    </a:moveTo>
                    <a:lnTo>
                      <a:pt x="186072" y="0"/>
                    </a:lnTo>
                    <a:lnTo>
                      <a:pt x="168695" y="78673"/>
                    </a:lnTo>
                    <a:lnTo>
                      <a:pt x="0" y="78673"/>
                    </a:lnTo>
                    <a:lnTo>
                      <a:pt x="26379" y="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7" name="Figura a mano libera: forma 56">
                <a:extLst>
                  <a:ext uri="{FF2B5EF4-FFF2-40B4-BE49-F238E27FC236}">
                    <a16:creationId xmlns:a16="http://schemas.microsoft.com/office/drawing/2014/main" id="{BB466CCC-9BC2-CF01-8012-A08ED8C95360}"/>
                  </a:ext>
                </a:extLst>
              </p:cNvPr>
              <p:cNvSpPr/>
              <p:nvPr/>
            </p:nvSpPr>
            <p:spPr>
              <a:xfrm>
                <a:off x="7525388" y="3077854"/>
                <a:ext cx="175378" cy="81673"/>
              </a:xfrm>
              <a:custGeom>
                <a:avLst/>
                <a:gdLst>
                  <a:gd name="connsiteX0" fmla="*/ 175378 w 175378"/>
                  <a:gd name="connsiteY0" fmla="*/ 0 h 81673"/>
                  <a:gd name="connsiteX1" fmla="*/ 157374 w 175378"/>
                  <a:gd name="connsiteY1" fmla="*/ 81674 h 81673"/>
                  <a:gd name="connsiteX2" fmla="*/ 0 w 175378"/>
                  <a:gd name="connsiteY2" fmla="*/ 81674 h 81673"/>
                  <a:gd name="connsiteX3" fmla="*/ 27388 w 175378"/>
                  <a:gd name="connsiteY3" fmla="*/ 0 h 81673"/>
                  <a:gd name="connsiteX4" fmla="*/ 175378 w 175378"/>
                  <a:gd name="connsiteY4" fmla="*/ 0 h 8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378" h="81673">
                    <a:moveTo>
                      <a:pt x="175378" y="0"/>
                    </a:moveTo>
                    <a:lnTo>
                      <a:pt x="157374" y="81674"/>
                    </a:lnTo>
                    <a:lnTo>
                      <a:pt x="0" y="81674"/>
                    </a:lnTo>
                    <a:lnTo>
                      <a:pt x="27388" y="0"/>
                    </a:lnTo>
                    <a:lnTo>
                      <a:pt x="1753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8" name="Figura a mano libera: forma 57">
                <a:extLst>
                  <a:ext uri="{FF2B5EF4-FFF2-40B4-BE49-F238E27FC236}">
                    <a16:creationId xmlns:a16="http://schemas.microsoft.com/office/drawing/2014/main" id="{7F6FA837-884C-B7FF-A1EB-14FC5866379A}"/>
                  </a:ext>
                </a:extLst>
              </p:cNvPr>
              <p:cNvSpPr/>
              <p:nvPr/>
            </p:nvSpPr>
            <p:spPr>
              <a:xfrm>
                <a:off x="7559514" y="2980849"/>
                <a:ext cx="162666" cy="76900"/>
              </a:xfrm>
              <a:custGeom>
                <a:avLst/>
                <a:gdLst>
                  <a:gd name="connsiteX0" fmla="*/ 162666 w 162666"/>
                  <a:gd name="connsiteY0" fmla="*/ 0 h 76900"/>
                  <a:gd name="connsiteX1" fmla="*/ 145698 w 162666"/>
                  <a:gd name="connsiteY1" fmla="*/ 76900 h 76900"/>
                  <a:gd name="connsiteX2" fmla="*/ 0 w 162666"/>
                  <a:gd name="connsiteY2" fmla="*/ 76900 h 76900"/>
                  <a:gd name="connsiteX3" fmla="*/ 25779 w 162666"/>
                  <a:gd name="connsiteY3" fmla="*/ 0 h 76900"/>
                  <a:gd name="connsiteX4" fmla="*/ 162666 w 162666"/>
                  <a:gd name="connsiteY4" fmla="*/ 0 h 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666" h="76900">
                    <a:moveTo>
                      <a:pt x="162666" y="0"/>
                    </a:moveTo>
                    <a:lnTo>
                      <a:pt x="145698" y="76900"/>
                    </a:lnTo>
                    <a:lnTo>
                      <a:pt x="0" y="76900"/>
                    </a:lnTo>
                    <a:lnTo>
                      <a:pt x="25779" y="0"/>
                    </a:lnTo>
                    <a:lnTo>
                      <a:pt x="162666" y="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9" name="Figura a mano libera: forma 58">
                <a:extLst>
                  <a:ext uri="{FF2B5EF4-FFF2-40B4-BE49-F238E27FC236}">
                    <a16:creationId xmlns:a16="http://schemas.microsoft.com/office/drawing/2014/main" id="{6968F4EA-36BF-E1FC-E6BE-1707B629083F}"/>
                  </a:ext>
                </a:extLst>
              </p:cNvPr>
              <p:cNvSpPr/>
              <p:nvPr/>
            </p:nvSpPr>
            <p:spPr>
              <a:xfrm>
                <a:off x="7725809" y="2980849"/>
                <a:ext cx="159528" cy="76900"/>
              </a:xfrm>
              <a:custGeom>
                <a:avLst/>
                <a:gdLst>
                  <a:gd name="connsiteX0" fmla="*/ 159529 w 159528"/>
                  <a:gd name="connsiteY0" fmla="*/ 76900 h 76900"/>
                  <a:gd name="connsiteX1" fmla="*/ 0 w 159528"/>
                  <a:gd name="connsiteY1" fmla="*/ 76900 h 76900"/>
                  <a:gd name="connsiteX2" fmla="*/ 16968 w 159528"/>
                  <a:gd name="connsiteY2" fmla="*/ 0 h 76900"/>
                  <a:gd name="connsiteX3" fmla="*/ 142561 w 159528"/>
                  <a:gd name="connsiteY3" fmla="*/ 0 h 76900"/>
                  <a:gd name="connsiteX4" fmla="*/ 159529 w 159528"/>
                  <a:gd name="connsiteY4" fmla="*/ 76900 h 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28" h="76900">
                    <a:moveTo>
                      <a:pt x="159529" y="76900"/>
                    </a:moveTo>
                    <a:lnTo>
                      <a:pt x="0" y="76900"/>
                    </a:lnTo>
                    <a:lnTo>
                      <a:pt x="16968" y="0"/>
                    </a:lnTo>
                    <a:lnTo>
                      <a:pt x="142561" y="0"/>
                    </a:lnTo>
                    <a:lnTo>
                      <a:pt x="159529" y="7690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0" name="Figura a mano libera: forma 59">
                <a:extLst>
                  <a:ext uri="{FF2B5EF4-FFF2-40B4-BE49-F238E27FC236}">
                    <a16:creationId xmlns:a16="http://schemas.microsoft.com/office/drawing/2014/main" id="{E18FFAE9-7EEA-ABAE-2B19-3E6479E2F63A}"/>
                  </a:ext>
                </a:extLst>
              </p:cNvPr>
              <p:cNvSpPr/>
              <p:nvPr/>
            </p:nvSpPr>
            <p:spPr>
              <a:xfrm>
                <a:off x="7703385" y="3077854"/>
                <a:ext cx="204403" cy="81673"/>
              </a:xfrm>
              <a:custGeom>
                <a:avLst/>
                <a:gdLst>
                  <a:gd name="connsiteX0" fmla="*/ 204403 w 204403"/>
                  <a:gd name="connsiteY0" fmla="*/ 81674 h 81673"/>
                  <a:gd name="connsiteX1" fmla="*/ 0 w 204403"/>
                  <a:gd name="connsiteY1" fmla="*/ 81674 h 81673"/>
                  <a:gd name="connsiteX2" fmla="*/ 18004 w 204403"/>
                  <a:gd name="connsiteY2" fmla="*/ 0 h 81673"/>
                  <a:gd name="connsiteX3" fmla="*/ 186399 w 204403"/>
                  <a:gd name="connsiteY3" fmla="*/ 0 h 81673"/>
                  <a:gd name="connsiteX4" fmla="*/ 204403 w 204403"/>
                  <a:gd name="connsiteY4" fmla="*/ 81674 h 8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403" h="81673">
                    <a:moveTo>
                      <a:pt x="204403" y="81674"/>
                    </a:moveTo>
                    <a:lnTo>
                      <a:pt x="0" y="81674"/>
                    </a:lnTo>
                    <a:lnTo>
                      <a:pt x="18004" y="0"/>
                    </a:lnTo>
                    <a:lnTo>
                      <a:pt x="186399" y="0"/>
                    </a:lnTo>
                    <a:lnTo>
                      <a:pt x="204403" y="81674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1" name="Figura a mano libera: forma 60">
                <a:extLst>
                  <a:ext uri="{FF2B5EF4-FFF2-40B4-BE49-F238E27FC236}">
                    <a16:creationId xmlns:a16="http://schemas.microsoft.com/office/drawing/2014/main" id="{2A426DA2-9196-475D-AE72-3B2B8CD8DB67}"/>
                  </a:ext>
                </a:extLst>
              </p:cNvPr>
              <p:cNvSpPr/>
              <p:nvPr/>
            </p:nvSpPr>
            <p:spPr>
              <a:xfrm>
                <a:off x="7681562" y="3179660"/>
                <a:ext cx="248022" cy="78673"/>
              </a:xfrm>
              <a:custGeom>
                <a:avLst/>
                <a:gdLst>
                  <a:gd name="connsiteX0" fmla="*/ 248023 w 248022"/>
                  <a:gd name="connsiteY0" fmla="*/ 78673 h 78673"/>
                  <a:gd name="connsiteX1" fmla="*/ 0 w 248022"/>
                  <a:gd name="connsiteY1" fmla="*/ 78673 h 78673"/>
                  <a:gd name="connsiteX2" fmla="*/ 17377 w 248022"/>
                  <a:gd name="connsiteY2" fmla="*/ 0 h 78673"/>
                  <a:gd name="connsiteX3" fmla="*/ 230673 w 248022"/>
                  <a:gd name="connsiteY3" fmla="*/ 0 h 78673"/>
                  <a:gd name="connsiteX4" fmla="*/ 248023 w 248022"/>
                  <a:gd name="connsiteY4" fmla="*/ 78673 h 78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022" h="78673">
                    <a:moveTo>
                      <a:pt x="248023" y="78673"/>
                    </a:moveTo>
                    <a:lnTo>
                      <a:pt x="0" y="78673"/>
                    </a:lnTo>
                    <a:lnTo>
                      <a:pt x="17377" y="0"/>
                    </a:lnTo>
                    <a:lnTo>
                      <a:pt x="230673" y="0"/>
                    </a:lnTo>
                    <a:lnTo>
                      <a:pt x="248023" y="78673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2" name="Figura a mano libera: forma 61">
                <a:extLst>
                  <a:ext uri="{FF2B5EF4-FFF2-40B4-BE49-F238E27FC236}">
                    <a16:creationId xmlns:a16="http://schemas.microsoft.com/office/drawing/2014/main" id="{5E9CAAE3-E6D4-0211-90EA-3DD83D3BAFC5}"/>
                  </a:ext>
                </a:extLst>
              </p:cNvPr>
              <p:cNvSpPr/>
              <p:nvPr/>
            </p:nvSpPr>
            <p:spPr>
              <a:xfrm>
                <a:off x="7888993" y="2980849"/>
                <a:ext cx="161356" cy="76900"/>
              </a:xfrm>
              <a:custGeom>
                <a:avLst/>
                <a:gdLst>
                  <a:gd name="connsiteX0" fmla="*/ 161357 w 161356"/>
                  <a:gd name="connsiteY0" fmla="*/ 76900 h 76900"/>
                  <a:gd name="connsiteX1" fmla="*/ 16968 w 161356"/>
                  <a:gd name="connsiteY1" fmla="*/ 76900 h 76900"/>
                  <a:gd name="connsiteX2" fmla="*/ 0 w 161356"/>
                  <a:gd name="connsiteY2" fmla="*/ 0 h 76900"/>
                  <a:gd name="connsiteX3" fmla="*/ 135578 w 161356"/>
                  <a:gd name="connsiteY3" fmla="*/ 0 h 76900"/>
                  <a:gd name="connsiteX4" fmla="*/ 161357 w 161356"/>
                  <a:gd name="connsiteY4" fmla="*/ 76900 h 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356" h="76900">
                    <a:moveTo>
                      <a:pt x="161357" y="76900"/>
                    </a:moveTo>
                    <a:lnTo>
                      <a:pt x="16968" y="76900"/>
                    </a:lnTo>
                    <a:lnTo>
                      <a:pt x="0" y="0"/>
                    </a:lnTo>
                    <a:lnTo>
                      <a:pt x="135578" y="0"/>
                    </a:lnTo>
                    <a:lnTo>
                      <a:pt x="161357" y="7690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3" name="Figura a mano libera: forma 62">
                <a:extLst>
                  <a:ext uri="{FF2B5EF4-FFF2-40B4-BE49-F238E27FC236}">
                    <a16:creationId xmlns:a16="http://schemas.microsoft.com/office/drawing/2014/main" id="{197819B3-D54A-1F69-84A5-A935DC5CBBF7}"/>
                  </a:ext>
                </a:extLst>
              </p:cNvPr>
              <p:cNvSpPr/>
              <p:nvPr/>
            </p:nvSpPr>
            <p:spPr>
              <a:xfrm>
                <a:off x="7910380" y="3077854"/>
                <a:ext cx="174095" cy="81673"/>
              </a:xfrm>
              <a:custGeom>
                <a:avLst/>
                <a:gdLst>
                  <a:gd name="connsiteX0" fmla="*/ 174096 w 174095"/>
                  <a:gd name="connsiteY0" fmla="*/ 81674 h 81673"/>
                  <a:gd name="connsiteX1" fmla="*/ 18032 w 174095"/>
                  <a:gd name="connsiteY1" fmla="*/ 81674 h 81673"/>
                  <a:gd name="connsiteX2" fmla="*/ 0 w 174095"/>
                  <a:gd name="connsiteY2" fmla="*/ 0 h 81673"/>
                  <a:gd name="connsiteX3" fmla="*/ 146708 w 174095"/>
                  <a:gd name="connsiteY3" fmla="*/ 0 h 81673"/>
                  <a:gd name="connsiteX4" fmla="*/ 174096 w 174095"/>
                  <a:gd name="connsiteY4" fmla="*/ 81674 h 8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095" h="81673">
                    <a:moveTo>
                      <a:pt x="174096" y="81674"/>
                    </a:moveTo>
                    <a:lnTo>
                      <a:pt x="18032" y="81674"/>
                    </a:lnTo>
                    <a:lnTo>
                      <a:pt x="0" y="0"/>
                    </a:lnTo>
                    <a:lnTo>
                      <a:pt x="146708" y="0"/>
                    </a:lnTo>
                    <a:lnTo>
                      <a:pt x="174096" y="81674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4" name="Figura a mano libera: forma 63">
                <a:extLst>
                  <a:ext uri="{FF2B5EF4-FFF2-40B4-BE49-F238E27FC236}">
                    <a16:creationId xmlns:a16="http://schemas.microsoft.com/office/drawing/2014/main" id="{5F50C7CA-0138-8667-E3A7-54A4A1DBD97E}"/>
                  </a:ext>
                </a:extLst>
              </p:cNvPr>
              <p:cNvSpPr/>
              <p:nvPr/>
            </p:nvSpPr>
            <p:spPr>
              <a:xfrm>
                <a:off x="7932858" y="3179660"/>
                <a:ext cx="184762" cy="78673"/>
              </a:xfrm>
              <a:custGeom>
                <a:avLst/>
                <a:gdLst>
                  <a:gd name="connsiteX0" fmla="*/ 184762 w 184762"/>
                  <a:gd name="connsiteY0" fmla="*/ 78673 h 78673"/>
                  <a:gd name="connsiteX1" fmla="*/ 17322 w 184762"/>
                  <a:gd name="connsiteY1" fmla="*/ 78673 h 78673"/>
                  <a:gd name="connsiteX2" fmla="*/ 0 w 184762"/>
                  <a:gd name="connsiteY2" fmla="*/ 0 h 78673"/>
                  <a:gd name="connsiteX3" fmla="*/ 158383 w 184762"/>
                  <a:gd name="connsiteY3" fmla="*/ 0 h 78673"/>
                  <a:gd name="connsiteX4" fmla="*/ 184762 w 184762"/>
                  <a:gd name="connsiteY4" fmla="*/ 78673 h 78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762" h="78673">
                    <a:moveTo>
                      <a:pt x="184762" y="78673"/>
                    </a:moveTo>
                    <a:lnTo>
                      <a:pt x="17322" y="78673"/>
                    </a:lnTo>
                    <a:lnTo>
                      <a:pt x="0" y="0"/>
                    </a:lnTo>
                    <a:lnTo>
                      <a:pt x="158383" y="0"/>
                    </a:lnTo>
                    <a:lnTo>
                      <a:pt x="184762" y="78673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5" name="Figura a mano libera: forma 64">
                <a:extLst>
                  <a:ext uri="{FF2B5EF4-FFF2-40B4-BE49-F238E27FC236}">
                    <a16:creationId xmlns:a16="http://schemas.microsoft.com/office/drawing/2014/main" id="{0E9745D6-3FC1-25EB-2626-ADD4E8DB3579}"/>
                  </a:ext>
                </a:extLst>
              </p:cNvPr>
              <p:cNvSpPr/>
              <p:nvPr/>
            </p:nvSpPr>
            <p:spPr>
              <a:xfrm>
                <a:off x="7707695" y="3276311"/>
                <a:ext cx="195783" cy="177369"/>
              </a:xfrm>
              <a:custGeom>
                <a:avLst/>
                <a:gdLst>
                  <a:gd name="connsiteX0" fmla="*/ 195783 w 195783"/>
                  <a:gd name="connsiteY0" fmla="*/ 132741 h 177369"/>
                  <a:gd name="connsiteX1" fmla="*/ 195783 w 195783"/>
                  <a:gd name="connsiteY1" fmla="*/ 177370 h 177369"/>
                  <a:gd name="connsiteX2" fmla="*/ 0 w 195783"/>
                  <a:gd name="connsiteY2" fmla="*/ 177370 h 177369"/>
                  <a:gd name="connsiteX3" fmla="*/ 0 w 195783"/>
                  <a:gd name="connsiteY3" fmla="*/ 132741 h 177369"/>
                  <a:gd name="connsiteX4" fmla="*/ 53276 w 195783"/>
                  <a:gd name="connsiteY4" fmla="*/ 132741 h 177369"/>
                  <a:gd name="connsiteX5" fmla="*/ 53276 w 195783"/>
                  <a:gd name="connsiteY5" fmla="*/ 0 h 177369"/>
                  <a:gd name="connsiteX6" fmla="*/ 142507 w 195783"/>
                  <a:gd name="connsiteY6" fmla="*/ 0 h 177369"/>
                  <a:gd name="connsiteX7" fmla="*/ 142507 w 195783"/>
                  <a:gd name="connsiteY7" fmla="*/ 132741 h 177369"/>
                  <a:gd name="connsiteX8" fmla="*/ 195783 w 195783"/>
                  <a:gd name="connsiteY8" fmla="*/ 132741 h 17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783" h="177369">
                    <a:moveTo>
                      <a:pt x="195783" y="132741"/>
                    </a:moveTo>
                    <a:lnTo>
                      <a:pt x="195783" y="177370"/>
                    </a:lnTo>
                    <a:lnTo>
                      <a:pt x="0" y="177370"/>
                    </a:lnTo>
                    <a:lnTo>
                      <a:pt x="0" y="132741"/>
                    </a:lnTo>
                    <a:lnTo>
                      <a:pt x="53276" y="132741"/>
                    </a:lnTo>
                    <a:lnTo>
                      <a:pt x="53276" y="0"/>
                    </a:lnTo>
                    <a:lnTo>
                      <a:pt x="142507" y="0"/>
                    </a:lnTo>
                    <a:lnTo>
                      <a:pt x="142507" y="132741"/>
                    </a:lnTo>
                    <a:lnTo>
                      <a:pt x="195783" y="132741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6" name="Figura a mano libera: forma 65">
                <a:extLst>
                  <a:ext uri="{FF2B5EF4-FFF2-40B4-BE49-F238E27FC236}">
                    <a16:creationId xmlns:a16="http://schemas.microsoft.com/office/drawing/2014/main" id="{F480E99A-EE7F-FB96-B5C0-178EDE9964EF}"/>
                  </a:ext>
                </a:extLst>
              </p:cNvPr>
              <p:cNvSpPr/>
              <p:nvPr/>
            </p:nvSpPr>
            <p:spPr>
              <a:xfrm>
                <a:off x="9247307" y="4266029"/>
                <a:ext cx="96740" cy="135359"/>
              </a:xfrm>
              <a:custGeom>
                <a:avLst/>
                <a:gdLst>
                  <a:gd name="connsiteX0" fmla="*/ 82084 w 96740"/>
                  <a:gd name="connsiteY0" fmla="*/ 104480 h 135359"/>
                  <a:gd name="connsiteX1" fmla="*/ 65553 w 96740"/>
                  <a:gd name="connsiteY1" fmla="*/ 120247 h 135359"/>
                  <a:gd name="connsiteX2" fmla="*/ 23243 w 96740"/>
                  <a:gd name="connsiteY2" fmla="*/ 135360 h 135359"/>
                  <a:gd name="connsiteX3" fmla="*/ 49949 w 96740"/>
                  <a:gd name="connsiteY3" fmla="*/ 67134 h 135359"/>
                  <a:gd name="connsiteX4" fmla="*/ 54996 w 96740"/>
                  <a:gd name="connsiteY4" fmla="*/ 56577 h 135359"/>
                  <a:gd name="connsiteX5" fmla="*/ 58160 w 96740"/>
                  <a:gd name="connsiteY5" fmla="*/ 50467 h 135359"/>
                  <a:gd name="connsiteX6" fmla="*/ 74719 w 96740"/>
                  <a:gd name="connsiteY6" fmla="*/ 22123 h 135359"/>
                  <a:gd name="connsiteX7" fmla="*/ 55186 w 96740"/>
                  <a:gd name="connsiteY7" fmla="*/ 47329 h 135359"/>
                  <a:gd name="connsiteX8" fmla="*/ 45475 w 96740"/>
                  <a:gd name="connsiteY8" fmla="*/ 61788 h 135359"/>
                  <a:gd name="connsiteX9" fmla="*/ 22343 w 96740"/>
                  <a:gd name="connsiteY9" fmla="*/ 101588 h 135359"/>
                  <a:gd name="connsiteX10" fmla="*/ 20187 w 96740"/>
                  <a:gd name="connsiteY10" fmla="*/ 105734 h 135359"/>
                  <a:gd name="connsiteX11" fmla="*/ 19642 w 96740"/>
                  <a:gd name="connsiteY11" fmla="*/ 106826 h 135359"/>
                  <a:gd name="connsiteX12" fmla="*/ 9057 w 96740"/>
                  <a:gd name="connsiteY12" fmla="*/ 128076 h 135359"/>
                  <a:gd name="connsiteX13" fmla="*/ 4474 w 96740"/>
                  <a:gd name="connsiteY13" fmla="*/ 116728 h 135359"/>
                  <a:gd name="connsiteX14" fmla="*/ 55 w 96740"/>
                  <a:gd name="connsiteY14" fmla="*/ 92968 h 135359"/>
                  <a:gd name="connsiteX15" fmla="*/ 465 w 96740"/>
                  <a:gd name="connsiteY15" fmla="*/ 81783 h 135359"/>
                  <a:gd name="connsiteX16" fmla="*/ 6875 w 96740"/>
                  <a:gd name="connsiteY16" fmla="*/ 59578 h 135359"/>
                  <a:gd name="connsiteX17" fmla="*/ 17950 w 96740"/>
                  <a:gd name="connsiteY17" fmla="*/ 42583 h 135359"/>
                  <a:gd name="connsiteX18" fmla="*/ 31126 w 96740"/>
                  <a:gd name="connsiteY18" fmla="*/ 29653 h 135359"/>
                  <a:gd name="connsiteX19" fmla="*/ 86721 w 96740"/>
                  <a:gd name="connsiteY19" fmla="*/ 0 h 135359"/>
                  <a:gd name="connsiteX20" fmla="*/ 82138 w 96740"/>
                  <a:gd name="connsiteY20" fmla="*/ 104452 h 135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6740" h="135359">
                    <a:moveTo>
                      <a:pt x="82084" y="104480"/>
                    </a:moveTo>
                    <a:cubicBezTo>
                      <a:pt x="77801" y="110317"/>
                      <a:pt x="72373" y="115664"/>
                      <a:pt x="65553" y="120247"/>
                    </a:cubicBezTo>
                    <a:cubicBezTo>
                      <a:pt x="55023" y="127367"/>
                      <a:pt x="41220" y="132714"/>
                      <a:pt x="23243" y="135360"/>
                    </a:cubicBezTo>
                    <a:cubicBezTo>
                      <a:pt x="30854" y="112091"/>
                      <a:pt x="39583" y="89231"/>
                      <a:pt x="49949" y="67134"/>
                    </a:cubicBezTo>
                    <a:cubicBezTo>
                      <a:pt x="51558" y="63561"/>
                      <a:pt x="53277" y="60069"/>
                      <a:pt x="54996" y="56577"/>
                    </a:cubicBezTo>
                    <a:cubicBezTo>
                      <a:pt x="56032" y="54531"/>
                      <a:pt x="57042" y="52485"/>
                      <a:pt x="58160" y="50467"/>
                    </a:cubicBezTo>
                    <a:cubicBezTo>
                      <a:pt x="63207" y="40728"/>
                      <a:pt x="68690" y="31235"/>
                      <a:pt x="74719" y="22123"/>
                    </a:cubicBezTo>
                    <a:cubicBezTo>
                      <a:pt x="67789" y="30171"/>
                      <a:pt x="61324" y="38600"/>
                      <a:pt x="55186" y="47329"/>
                    </a:cubicBezTo>
                    <a:cubicBezTo>
                      <a:pt x="51831" y="52049"/>
                      <a:pt x="48612" y="56904"/>
                      <a:pt x="45475" y="61788"/>
                    </a:cubicBezTo>
                    <a:cubicBezTo>
                      <a:pt x="37182" y="74663"/>
                      <a:pt x="29571" y="88057"/>
                      <a:pt x="22343" y="101588"/>
                    </a:cubicBezTo>
                    <a:cubicBezTo>
                      <a:pt x="21633" y="103006"/>
                      <a:pt x="20897" y="104370"/>
                      <a:pt x="20187" y="105734"/>
                    </a:cubicBezTo>
                    <a:cubicBezTo>
                      <a:pt x="19969" y="106116"/>
                      <a:pt x="19805" y="106444"/>
                      <a:pt x="19642" y="106826"/>
                    </a:cubicBezTo>
                    <a:cubicBezTo>
                      <a:pt x="16014" y="113864"/>
                      <a:pt x="12467" y="120902"/>
                      <a:pt x="9057" y="128076"/>
                    </a:cubicBezTo>
                    <a:cubicBezTo>
                      <a:pt x="7584" y="124994"/>
                      <a:pt x="5948" y="121147"/>
                      <a:pt x="4474" y="116728"/>
                    </a:cubicBezTo>
                    <a:cubicBezTo>
                      <a:pt x="2210" y="109963"/>
                      <a:pt x="355" y="101861"/>
                      <a:pt x="55" y="92968"/>
                    </a:cubicBezTo>
                    <a:cubicBezTo>
                      <a:pt x="-81" y="89340"/>
                      <a:pt x="28" y="85630"/>
                      <a:pt x="465" y="81783"/>
                    </a:cubicBezTo>
                    <a:cubicBezTo>
                      <a:pt x="1283" y="74582"/>
                      <a:pt x="3247" y="67107"/>
                      <a:pt x="6875" y="59578"/>
                    </a:cubicBezTo>
                    <a:cubicBezTo>
                      <a:pt x="9576" y="53876"/>
                      <a:pt x="13176" y="48203"/>
                      <a:pt x="17950" y="42583"/>
                    </a:cubicBezTo>
                    <a:cubicBezTo>
                      <a:pt x="21606" y="38191"/>
                      <a:pt x="25971" y="33881"/>
                      <a:pt x="31126" y="29653"/>
                    </a:cubicBezTo>
                    <a:cubicBezTo>
                      <a:pt x="44166" y="18877"/>
                      <a:pt x="62143" y="8730"/>
                      <a:pt x="86721" y="0"/>
                    </a:cubicBezTo>
                    <a:cubicBezTo>
                      <a:pt x="86721" y="0"/>
                      <a:pt x="112064" y="63888"/>
                      <a:pt x="82138" y="1044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7" name="Figura a mano libera: forma 66">
                <a:extLst>
                  <a:ext uri="{FF2B5EF4-FFF2-40B4-BE49-F238E27FC236}">
                    <a16:creationId xmlns:a16="http://schemas.microsoft.com/office/drawing/2014/main" id="{77FDEA3F-13C2-E2C3-3F28-16E55F16C1D6}"/>
                  </a:ext>
                </a:extLst>
              </p:cNvPr>
              <p:cNvSpPr/>
              <p:nvPr/>
            </p:nvSpPr>
            <p:spPr>
              <a:xfrm>
                <a:off x="9117586" y="4215480"/>
                <a:ext cx="116316" cy="162720"/>
              </a:xfrm>
              <a:custGeom>
                <a:avLst/>
                <a:gdLst>
                  <a:gd name="connsiteX0" fmla="*/ 17577 w 116316"/>
                  <a:gd name="connsiteY0" fmla="*/ 125594 h 162720"/>
                  <a:gd name="connsiteX1" fmla="*/ 37437 w 116316"/>
                  <a:gd name="connsiteY1" fmla="*/ 144553 h 162720"/>
                  <a:gd name="connsiteX2" fmla="*/ 88312 w 116316"/>
                  <a:gd name="connsiteY2" fmla="*/ 162721 h 162720"/>
                  <a:gd name="connsiteX3" fmla="*/ 56205 w 116316"/>
                  <a:gd name="connsiteY3" fmla="*/ 80692 h 162720"/>
                  <a:gd name="connsiteX4" fmla="*/ 50149 w 116316"/>
                  <a:gd name="connsiteY4" fmla="*/ 68007 h 162720"/>
                  <a:gd name="connsiteX5" fmla="*/ 46357 w 116316"/>
                  <a:gd name="connsiteY5" fmla="*/ 60669 h 162720"/>
                  <a:gd name="connsiteX6" fmla="*/ 26443 w 116316"/>
                  <a:gd name="connsiteY6" fmla="*/ 26570 h 162720"/>
                  <a:gd name="connsiteX7" fmla="*/ 49931 w 116316"/>
                  <a:gd name="connsiteY7" fmla="*/ 56877 h 162720"/>
                  <a:gd name="connsiteX8" fmla="*/ 61606 w 116316"/>
                  <a:gd name="connsiteY8" fmla="*/ 74282 h 162720"/>
                  <a:gd name="connsiteX9" fmla="*/ 89431 w 116316"/>
                  <a:gd name="connsiteY9" fmla="*/ 122157 h 162720"/>
                  <a:gd name="connsiteX10" fmla="*/ 92023 w 116316"/>
                  <a:gd name="connsiteY10" fmla="*/ 127149 h 162720"/>
                  <a:gd name="connsiteX11" fmla="*/ 92677 w 116316"/>
                  <a:gd name="connsiteY11" fmla="*/ 128458 h 162720"/>
                  <a:gd name="connsiteX12" fmla="*/ 105416 w 116316"/>
                  <a:gd name="connsiteY12" fmla="*/ 154019 h 162720"/>
                  <a:gd name="connsiteX13" fmla="*/ 110927 w 116316"/>
                  <a:gd name="connsiteY13" fmla="*/ 140379 h 162720"/>
                  <a:gd name="connsiteX14" fmla="*/ 116246 w 116316"/>
                  <a:gd name="connsiteY14" fmla="*/ 111818 h 162720"/>
                  <a:gd name="connsiteX15" fmla="*/ 115755 w 116316"/>
                  <a:gd name="connsiteY15" fmla="*/ 98369 h 162720"/>
                  <a:gd name="connsiteX16" fmla="*/ 108035 w 116316"/>
                  <a:gd name="connsiteY16" fmla="*/ 71663 h 162720"/>
                  <a:gd name="connsiteX17" fmla="*/ 94723 w 116316"/>
                  <a:gd name="connsiteY17" fmla="*/ 51203 h 162720"/>
                  <a:gd name="connsiteX18" fmla="*/ 78901 w 116316"/>
                  <a:gd name="connsiteY18" fmla="*/ 35654 h 162720"/>
                  <a:gd name="connsiteX19" fmla="*/ 12040 w 116316"/>
                  <a:gd name="connsiteY19" fmla="*/ 0 h 162720"/>
                  <a:gd name="connsiteX20" fmla="*/ 17577 w 116316"/>
                  <a:gd name="connsiteY20" fmla="*/ 125621 h 16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6316" h="162720">
                    <a:moveTo>
                      <a:pt x="17577" y="125594"/>
                    </a:moveTo>
                    <a:cubicBezTo>
                      <a:pt x="22733" y="132605"/>
                      <a:pt x="29253" y="139043"/>
                      <a:pt x="37437" y="144553"/>
                    </a:cubicBezTo>
                    <a:cubicBezTo>
                      <a:pt x="50094" y="153118"/>
                      <a:pt x="66707" y="159557"/>
                      <a:pt x="88312" y="162721"/>
                    </a:cubicBezTo>
                    <a:cubicBezTo>
                      <a:pt x="79174" y="134732"/>
                      <a:pt x="68644" y="107235"/>
                      <a:pt x="56205" y="80692"/>
                    </a:cubicBezTo>
                    <a:cubicBezTo>
                      <a:pt x="54268" y="76409"/>
                      <a:pt x="52195" y="72208"/>
                      <a:pt x="50149" y="68007"/>
                    </a:cubicBezTo>
                    <a:cubicBezTo>
                      <a:pt x="48921" y="65525"/>
                      <a:pt x="47666" y="63097"/>
                      <a:pt x="46357" y="60669"/>
                    </a:cubicBezTo>
                    <a:cubicBezTo>
                      <a:pt x="40301" y="48966"/>
                      <a:pt x="33700" y="37536"/>
                      <a:pt x="26443" y="26570"/>
                    </a:cubicBezTo>
                    <a:cubicBezTo>
                      <a:pt x="34763" y="36254"/>
                      <a:pt x="42565" y="46402"/>
                      <a:pt x="49931" y="56877"/>
                    </a:cubicBezTo>
                    <a:cubicBezTo>
                      <a:pt x="53968" y="62579"/>
                      <a:pt x="57842" y="68389"/>
                      <a:pt x="61606" y="74282"/>
                    </a:cubicBezTo>
                    <a:cubicBezTo>
                      <a:pt x="71590" y="89776"/>
                      <a:pt x="80729" y="105871"/>
                      <a:pt x="89431" y="122157"/>
                    </a:cubicBezTo>
                    <a:cubicBezTo>
                      <a:pt x="90304" y="123848"/>
                      <a:pt x="91149" y="125484"/>
                      <a:pt x="92023" y="127149"/>
                    </a:cubicBezTo>
                    <a:cubicBezTo>
                      <a:pt x="92268" y="127612"/>
                      <a:pt x="92486" y="128022"/>
                      <a:pt x="92677" y="128458"/>
                    </a:cubicBezTo>
                    <a:cubicBezTo>
                      <a:pt x="97042" y="136915"/>
                      <a:pt x="101297" y="145398"/>
                      <a:pt x="105416" y="154019"/>
                    </a:cubicBezTo>
                    <a:cubicBezTo>
                      <a:pt x="107190" y="150309"/>
                      <a:pt x="109181" y="145699"/>
                      <a:pt x="110927" y="140379"/>
                    </a:cubicBezTo>
                    <a:cubicBezTo>
                      <a:pt x="113655" y="132250"/>
                      <a:pt x="115865" y="122484"/>
                      <a:pt x="116246" y="111818"/>
                    </a:cubicBezTo>
                    <a:cubicBezTo>
                      <a:pt x="116410" y="107453"/>
                      <a:pt x="116301" y="103006"/>
                      <a:pt x="115755" y="98369"/>
                    </a:cubicBezTo>
                    <a:cubicBezTo>
                      <a:pt x="114773" y="89721"/>
                      <a:pt x="112427" y="80720"/>
                      <a:pt x="108035" y="71663"/>
                    </a:cubicBezTo>
                    <a:cubicBezTo>
                      <a:pt x="104789" y="64815"/>
                      <a:pt x="100452" y="57968"/>
                      <a:pt x="94723" y="51203"/>
                    </a:cubicBezTo>
                    <a:cubicBezTo>
                      <a:pt x="90304" y="45938"/>
                      <a:pt x="85066" y="40728"/>
                      <a:pt x="78901" y="35654"/>
                    </a:cubicBezTo>
                    <a:cubicBezTo>
                      <a:pt x="63243" y="22697"/>
                      <a:pt x="41583" y="10503"/>
                      <a:pt x="12040" y="0"/>
                    </a:cubicBezTo>
                    <a:cubicBezTo>
                      <a:pt x="12040" y="0"/>
                      <a:pt x="-18431" y="76846"/>
                      <a:pt x="17577" y="1256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8" name="Figura a mano libera: forma 67">
                <a:extLst>
                  <a:ext uri="{FF2B5EF4-FFF2-40B4-BE49-F238E27FC236}">
                    <a16:creationId xmlns:a16="http://schemas.microsoft.com/office/drawing/2014/main" id="{E4D6929C-C621-D4D2-ACFB-262FA94A769F}"/>
                  </a:ext>
                </a:extLst>
              </p:cNvPr>
              <p:cNvSpPr/>
              <p:nvPr/>
            </p:nvSpPr>
            <p:spPr>
              <a:xfrm>
                <a:off x="8926750" y="4628924"/>
                <a:ext cx="407742" cy="171995"/>
              </a:xfrm>
              <a:custGeom>
                <a:avLst/>
                <a:gdLst>
                  <a:gd name="connsiteX0" fmla="*/ 0 w 407742"/>
                  <a:gd name="connsiteY0" fmla="*/ 0 h 171995"/>
                  <a:gd name="connsiteX1" fmla="*/ 407743 w 407742"/>
                  <a:gd name="connsiteY1" fmla="*/ 0 h 171995"/>
                  <a:gd name="connsiteX2" fmla="*/ 407743 w 407742"/>
                  <a:gd name="connsiteY2" fmla="*/ 171996 h 171995"/>
                  <a:gd name="connsiteX3" fmla="*/ 267855 w 407742"/>
                  <a:gd name="connsiteY3" fmla="*/ 171996 h 171995"/>
                  <a:gd name="connsiteX4" fmla="*/ 267855 w 407742"/>
                  <a:gd name="connsiteY4" fmla="*/ 65716 h 171995"/>
                  <a:gd name="connsiteX5" fmla="*/ 139370 w 407742"/>
                  <a:gd name="connsiteY5" fmla="*/ 65716 h 171995"/>
                  <a:gd name="connsiteX6" fmla="*/ 139370 w 407742"/>
                  <a:gd name="connsiteY6" fmla="*/ 171996 h 171995"/>
                  <a:gd name="connsiteX7" fmla="*/ 0 w 407742"/>
                  <a:gd name="connsiteY7" fmla="*/ 171996 h 171995"/>
                  <a:gd name="connsiteX8" fmla="*/ 0 w 407742"/>
                  <a:gd name="connsiteY8" fmla="*/ 0 h 171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7742" h="171995">
                    <a:moveTo>
                      <a:pt x="0" y="0"/>
                    </a:moveTo>
                    <a:lnTo>
                      <a:pt x="407743" y="0"/>
                    </a:lnTo>
                    <a:lnTo>
                      <a:pt x="407743" y="171996"/>
                    </a:lnTo>
                    <a:lnTo>
                      <a:pt x="267855" y="171996"/>
                    </a:lnTo>
                    <a:lnTo>
                      <a:pt x="267855" y="65716"/>
                    </a:lnTo>
                    <a:lnTo>
                      <a:pt x="139370" y="65716"/>
                    </a:lnTo>
                    <a:lnTo>
                      <a:pt x="139370" y="171996"/>
                    </a:lnTo>
                    <a:lnTo>
                      <a:pt x="0" y="1719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9" name="Figura a mano libera: forma 68">
                <a:extLst>
                  <a:ext uri="{FF2B5EF4-FFF2-40B4-BE49-F238E27FC236}">
                    <a16:creationId xmlns:a16="http://schemas.microsoft.com/office/drawing/2014/main" id="{7FCF30B8-7B68-677B-B0C3-51F4BAAC1DC6}"/>
                  </a:ext>
                </a:extLst>
              </p:cNvPr>
              <p:cNvSpPr/>
              <p:nvPr/>
            </p:nvSpPr>
            <p:spPr>
              <a:xfrm>
                <a:off x="8852823" y="4411782"/>
                <a:ext cx="555105" cy="208031"/>
              </a:xfrm>
              <a:custGeom>
                <a:avLst/>
                <a:gdLst>
                  <a:gd name="connsiteX0" fmla="*/ 555105 w 555105"/>
                  <a:gd name="connsiteY0" fmla="*/ 206668 h 208031"/>
                  <a:gd name="connsiteX1" fmla="*/ 481669 w 555105"/>
                  <a:gd name="connsiteY1" fmla="*/ 206668 h 208031"/>
                  <a:gd name="connsiteX2" fmla="*/ 481669 w 555105"/>
                  <a:gd name="connsiteY2" fmla="*/ 208031 h 208031"/>
                  <a:gd name="connsiteX3" fmla="*/ 73927 w 555105"/>
                  <a:gd name="connsiteY3" fmla="*/ 208031 h 208031"/>
                  <a:gd name="connsiteX4" fmla="*/ 73927 w 555105"/>
                  <a:gd name="connsiteY4" fmla="*/ 206668 h 208031"/>
                  <a:gd name="connsiteX5" fmla="*/ 0 w 555105"/>
                  <a:gd name="connsiteY5" fmla="*/ 206668 h 208031"/>
                  <a:gd name="connsiteX6" fmla="*/ 178242 w 555105"/>
                  <a:gd name="connsiteY6" fmla="*/ 34754 h 208031"/>
                  <a:gd name="connsiteX7" fmla="*/ 355012 w 555105"/>
                  <a:gd name="connsiteY7" fmla="*/ 34754 h 208031"/>
                  <a:gd name="connsiteX8" fmla="*/ 355012 w 555105"/>
                  <a:gd name="connsiteY8" fmla="*/ 0 h 208031"/>
                  <a:gd name="connsiteX9" fmla="*/ 431557 w 555105"/>
                  <a:gd name="connsiteY9" fmla="*/ 0 h 208031"/>
                  <a:gd name="connsiteX10" fmla="*/ 431557 w 555105"/>
                  <a:gd name="connsiteY10" fmla="*/ 87512 h 208031"/>
                  <a:gd name="connsiteX11" fmla="*/ 555105 w 555105"/>
                  <a:gd name="connsiteY11" fmla="*/ 206668 h 208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5105" h="208031">
                    <a:moveTo>
                      <a:pt x="555105" y="206668"/>
                    </a:moveTo>
                    <a:lnTo>
                      <a:pt x="481669" y="206668"/>
                    </a:lnTo>
                    <a:lnTo>
                      <a:pt x="481669" y="208031"/>
                    </a:lnTo>
                    <a:lnTo>
                      <a:pt x="73927" y="208031"/>
                    </a:lnTo>
                    <a:lnTo>
                      <a:pt x="73927" y="206668"/>
                    </a:lnTo>
                    <a:lnTo>
                      <a:pt x="0" y="206668"/>
                    </a:lnTo>
                    <a:lnTo>
                      <a:pt x="178242" y="34754"/>
                    </a:lnTo>
                    <a:lnTo>
                      <a:pt x="355012" y="34754"/>
                    </a:lnTo>
                    <a:lnTo>
                      <a:pt x="355012" y="0"/>
                    </a:lnTo>
                    <a:lnTo>
                      <a:pt x="431557" y="0"/>
                    </a:lnTo>
                    <a:lnTo>
                      <a:pt x="431557" y="87512"/>
                    </a:lnTo>
                    <a:lnTo>
                      <a:pt x="555105" y="206668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0" name="Figura a mano libera: forma 69">
                <a:extLst>
                  <a:ext uri="{FF2B5EF4-FFF2-40B4-BE49-F238E27FC236}">
                    <a16:creationId xmlns:a16="http://schemas.microsoft.com/office/drawing/2014/main" id="{3AE42A02-F7D5-0B63-5D3F-DADB6ABED24D}"/>
                  </a:ext>
                </a:extLst>
              </p:cNvPr>
              <p:cNvSpPr/>
              <p:nvPr/>
            </p:nvSpPr>
            <p:spPr>
              <a:xfrm>
                <a:off x="6259932" y="4442307"/>
                <a:ext cx="401004" cy="310355"/>
              </a:xfrm>
              <a:custGeom>
                <a:avLst/>
                <a:gdLst>
                  <a:gd name="connsiteX0" fmla="*/ 264991 w 401004"/>
                  <a:gd name="connsiteY0" fmla="*/ 133914 h 310355"/>
                  <a:gd name="connsiteX1" fmla="*/ 264991 w 401004"/>
                  <a:gd name="connsiteY1" fmla="*/ 73218 h 310355"/>
                  <a:gd name="connsiteX2" fmla="*/ 154455 w 401004"/>
                  <a:gd name="connsiteY2" fmla="*/ 122566 h 310355"/>
                  <a:gd name="connsiteX3" fmla="*/ 135987 w 401004"/>
                  <a:gd name="connsiteY3" fmla="*/ 0 h 310355"/>
                  <a:gd name="connsiteX4" fmla="*/ 38355 w 401004"/>
                  <a:gd name="connsiteY4" fmla="*/ 0 h 310355"/>
                  <a:gd name="connsiteX5" fmla="*/ 0 w 401004"/>
                  <a:gd name="connsiteY5" fmla="*/ 310356 h 310355"/>
                  <a:gd name="connsiteX6" fmla="*/ 401005 w 401004"/>
                  <a:gd name="connsiteY6" fmla="*/ 310356 h 310355"/>
                  <a:gd name="connsiteX7" fmla="*/ 401005 w 401004"/>
                  <a:gd name="connsiteY7" fmla="*/ 73245 h 310355"/>
                  <a:gd name="connsiteX8" fmla="*/ 265018 w 401004"/>
                  <a:gd name="connsiteY8" fmla="*/ 133941 h 310355"/>
                  <a:gd name="connsiteX9" fmla="*/ 240576 w 401004"/>
                  <a:gd name="connsiteY9" fmla="*/ 254543 h 310355"/>
                  <a:gd name="connsiteX10" fmla="*/ 163866 w 401004"/>
                  <a:gd name="connsiteY10" fmla="*/ 254543 h 310355"/>
                  <a:gd name="connsiteX11" fmla="*/ 163866 w 401004"/>
                  <a:gd name="connsiteY11" fmla="*/ 177834 h 310355"/>
                  <a:gd name="connsiteX12" fmla="*/ 240576 w 401004"/>
                  <a:gd name="connsiteY12" fmla="*/ 177834 h 310355"/>
                  <a:gd name="connsiteX13" fmla="*/ 240576 w 401004"/>
                  <a:gd name="connsiteY13" fmla="*/ 254543 h 310355"/>
                  <a:gd name="connsiteX14" fmla="*/ 359131 w 401004"/>
                  <a:gd name="connsiteY14" fmla="*/ 254543 h 310355"/>
                  <a:gd name="connsiteX15" fmla="*/ 282422 w 401004"/>
                  <a:gd name="connsiteY15" fmla="*/ 254543 h 310355"/>
                  <a:gd name="connsiteX16" fmla="*/ 282422 w 401004"/>
                  <a:gd name="connsiteY16" fmla="*/ 177834 h 310355"/>
                  <a:gd name="connsiteX17" fmla="*/ 359131 w 401004"/>
                  <a:gd name="connsiteY17" fmla="*/ 177834 h 310355"/>
                  <a:gd name="connsiteX18" fmla="*/ 359131 w 401004"/>
                  <a:gd name="connsiteY18" fmla="*/ 254543 h 310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01004" h="310355">
                    <a:moveTo>
                      <a:pt x="264991" y="133914"/>
                    </a:moveTo>
                    <a:lnTo>
                      <a:pt x="264991" y="73218"/>
                    </a:lnTo>
                    <a:lnTo>
                      <a:pt x="154455" y="122566"/>
                    </a:lnTo>
                    <a:lnTo>
                      <a:pt x="135987" y="0"/>
                    </a:lnTo>
                    <a:lnTo>
                      <a:pt x="38355" y="0"/>
                    </a:lnTo>
                    <a:lnTo>
                      <a:pt x="0" y="310356"/>
                    </a:lnTo>
                    <a:lnTo>
                      <a:pt x="401005" y="310356"/>
                    </a:lnTo>
                    <a:lnTo>
                      <a:pt x="401005" y="73245"/>
                    </a:lnTo>
                    <a:lnTo>
                      <a:pt x="265018" y="133941"/>
                    </a:lnTo>
                    <a:close/>
                    <a:moveTo>
                      <a:pt x="240576" y="254543"/>
                    </a:moveTo>
                    <a:lnTo>
                      <a:pt x="163866" y="254543"/>
                    </a:lnTo>
                    <a:lnTo>
                      <a:pt x="163866" y="177834"/>
                    </a:lnTo>
                    <a:lnTo>
                      <a:pt x="240576" y="177834"/>
                    </a:lnTo>
                    <a:lnTo>
                      <a:pt x="240576" y="254543"/>
                    </a:lnTo>
                    <a:close/>
                    <a:moveTo>
                      <a:pt x="359131" y="254543"/>
                    </a:moveTo>
                    <a:lnTo>
                      <a:pt x="282422" y="254543"/>
                    </a:lnTo>
                    <a:lnTo>
                      <a:pt x="282422" y="177834"/>
                    </a:lnTo>
                    <a:lnTo>
                      <a:pt x="359131" y="177834"/>
                    </a:lnTo>
                    <a:lnTo>
                      <a:pt x="359131" y="254543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1" name="Figura a mano libera: forma 70">
                <a:extLst>
                  <a:ext uri="{FF2B5EF4-FFF2-40B4-BE49-F238E27FC236}">
                    <a16:creationId xmlns:a16="http://schemas.microsoft.com/office/drawing/2014/main" id="{B49EFC5B-0C49-8045-875A-53E40C916CB7}"/>
                  </a:ext>
                </a:extLst>
              </p:cNvPr>
              <p:cNvSpPr/>
              <p:nvPr/>
            </p:nvSpPr>
            <p:spPr>
              <a:xfrm>
                <a:off x="6261199" y="4319005"/>
                <a:ext cx="86099" cy="105134"/>
              </a:xfrm>
              <a:custGeom>
                <a:avLst/>
                <a:gdLst>
                  <a:gd name="connsiteX0" fmla="*/ 71296 w 86099"/>
                  <a:gd name="connsiteY0" fmla="*/ 105134 h 105134"/>
                  <a:gd name="connsiteX1" fmla="*/ 35969 w 86099"/>
                  <a:gd name="connsiteY1" fmla="*/ 43347 h 105134"/>
                  <a:gd name="connsiteX2" fmla="*/ 15674 w 86099"/>
                  <a:gd name="connsiteY2" fmla="*/ 16968 h 105134"/>
                  <a:gd name="connsiteX3" fmla="*/ 70505 w 86099"/>
                  <a:gd name="connsiteY3" fmla="*/ 80201 h 105134"/>
                  <a:gd name="connsiteX4" fmla="*/ 82290 w 86099"/>
                  <a:gd name="connsiteY4" fmla="*/ 97496 h 105134"/>
                  <a:gd name="connsiteX5" fmla="*/ 3207 w 86099"/>
                  <a:gd name="connsiteY5" fmla="*/ 0 h 105134"/>
                  <a:gd name="connsiteX6" fmla="*/ 71296 w 86099"/>
                  <a:gd name="connsiteY6" fmla="*/ 105134 h 10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99" h="105134">
                    <a:moveTo>
                      <a:pt x="71296" y="105134"/>
                    </a:moveTo>
                    <a:cubicBezTo>
                      <a:pt x="64913" y="91986"/>
                      <a:pt x="54219" y="70271"/>
                      <a:pt x="35969" y="43347"/>
                    </a:cubicBezTo>
                    <a:cubicBezTo>
                      <a:pt x="29695" y="34181"/>
                      <a:pt x="22984" y="25315"/>
                      <a:pt x="15674" y="16968"/>
                    </a:cubicBezTo>
                    <a:cubicBezTo>
                      <a:pt x="36570" y="35408"/>
                      <a:pt x="54219" y="57396"/>
                      <a:pt x="70505" y="80201"/>
                    </a:cubicBezTo>
                    <a:cubicBezTo>
                      <a:pt x="74515" y="85902"/>
                      <a:pt x="78470" y="91658"/>
                      <a:pt x="82290" y="97496"/>
                    </a:cubicBezTo>
                    <a:cubicBezTo>
                      <a:pt x="88918" y="76927"/>
                      <a:pt x="97975" y="19777"/>
                      <a:pt x="3207" y="0"/>
                    </a:cubicBezTo>
                    <a:cubicBezTo>
                      <a:pt x="3207" y="0"/>
                      <a:pt x="-22435" y="104288"/>
                      <a:pt x="71296" y="1051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2" name="Figura a mano libera: forma 71">
                <a:extLst>
                  <a:ext uri="{FF2B5EF4-FFF2-40B4-BE49-F238E27FC236}">
                    <a16:creationId xmlns:a16="http://schemas.microsoft.com/office/drawing/2014/main" id="{57E55A11-AD34-5A61-26EE-1E2D44B71856}"/>
                  </a:ext>
                </a:extLst>
              </p:cNvPr>
              <p:cNvSpPr/>
              <p:nvPr/>
            </p:nvSpPr>
            <p:spPr>
              <a:xfrm>
                <a:off x="6359051" y="4328880"/>
                <a:ext cx="63766" cy="77882"/>
              </a:xfrm>
              <a:custGeom>
                <a:avLst/>
                <a:gdLst>
                  <a:gd name="connsiteX0" fmla="*/ 10979 w 63766"/>
                  <a:gd name="connsiteY0" fmla="*/ 77882 h 77882"/>
                  <a:gd name="connsiteX1" fmla="*/ 37140 w 63766"/>
                  <a:gd name="connsiteY1" fmla="*/ 32108 h 77882"/>
                  <a:gd name="connsiteX2" fmla="*/ 52171 w 63766"/>
                  <a:gd name="connsiteY2" fmla="*/ 12576 h 77882"/>
                  <a:gd name="connsiteX3" fmla="*/ 11552 w 63766"/>
                  <a:gd name="connsiteY3" fmla="*/ 59414 h 77882"/>
                  <a:gd name="connsiteX4" fmla="*/ 2823 w 63766"/>
                  <a:gd name="connsiteY4" fmla="*/ 72208 h 77882"/>
                  <a:gd name="connsiteX5" fmla="*/ 61391 w 63766"/>
                  <a:gd name="connsiteY5" fmla="*/ 0 h 77882"/>
                  <a:gd name="connsiteX6" fmla="*/ 10979 w 63766"/>
                  <a:gd name="connsiteY6" fmla="*/ 77882 h 77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766" h="77882">
                    <a:moveTo>
                      <a:pt x="10979" y="77882"/>
                    </a:moveTo>
                    <a:cubicBezTo>
                      <a:pt x="18672" y="62006"/>
                      <a:pt x="27292" y="46647"/>
                      <a:pt x="37140" y="32108"/>
                    </a:cubicBezTo>
                    <a:cubicBezTo>
                      <a:pt x="41778" y="25315"/>
                      <a:pt x="46742" y="18741"/>
                      <a:pt x="52171" y="12576"/>
                    </a:cubicBezTo>
                    <a:cubicBezTo>
                      <a:pt x="36704" y="26243"/>
                      <a:pt x="23610" y="42528"/>
                      <a:pt x="11552" y="59414"/>
                    </a:cubicBezTo>
                    <a:cubicBezTo>
                      <a:pt x="8579" y="63642"/>
                      <a:pt x="5660" y="67898"/>
                      <a:pt x="2823" y="72208"/>
                    </a:cubicBezTo>
                    <a:cubicBezTo>
                      <a:pt x="-2087" y="56986"/>
                      <a:pt x="-8798" y="14649"/>
                      <a:pt x="61391" y="0"/>
                    </a:cubicBezTo>
                    <a:cubicBezTo>
                      <a:pt x="61391" y="0"/>
                      <a:pt x="80378" y="77255"/>
                      <a:pt x="10979" y="77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3" name="Figura a mano libera: forma 72">
                <a:extLst>
                  <a:ext uri="{FF2B5EF4-FFF2-40B4-BE49-F238E27FC236}">
                    <a16:creationId xmlns:a16="http://schemas.microsoft.com/office/drawing/2014/main" id="{63E1A9D7-6A86-44AE-084F-B0CF0904BA67}"/>
                  </a:ext>
                </a:extLst>
              </p:cNvPr>
              <p:cNvSpPr/>
              <p:nvPr/>
            </p:nvSpPr>
            <p:spPr>
              <a:xfrm>
                <a:off x="7579510" y="5662108"/>
                <a:ext cx="505392" cy="515504"/>
              </a:xfrm>
              <a:custGeom>
                <a:avLst/>
                <a:gdLst>
                  <a:gd name="connsiteX0" fmla="*/ 505157 w 505392"/>
                  <a:gd name="connsiteY0" fmla="*/ 247385 h 515504"/>
                  <a:gd name="connsiteX1" fmla="*/ 237411 w 505392"/>
                  <a:gd name="connsiteY1" fmla="*/ 208 h 515504"/>
                  <a:gd name="connsiteX2" fmla="*/ 0 w 505392"/>
                  <a:gd name="connsiteY2" fmla="*/ 186689 h 515504"/>
                  <a:gd name="connsiteX3" fmla="*/ 17895 w 505392"/>
                  <a:gd name="connsiteY3" fmla="*/ 188708 h 515504"/>
                  <a:gd name="connsiteX4" fmla="*/ 153227 w 505392"/>
                  <a:gd name="connsiteY4" fmla="*/ 37145 h 515504"/>
                  <a:gd name="connsiteX5" fmla="*/ 155492 w 505392"/>
                  <a:gd name="connsiteY5" fmla="*/ 37772 h 515504"/>
                  <a:gd name="connsiteX6" fmla="*/ 173741 w 505392"/>
                  <a:gd name="connsiteY6" fmla="*/ 38890 h 515504"/>
                  <a:gd name="connsiteX7" fmla="*/ 195265 w 505392"/>
                  <a:gd name="connsiteY7" fmla="*/ 31525 h 515504"/>
                  <a:gd name="connsiteX8" fmla="*/ 217688 w 505392"/>
                  <a:gd name="connsiteY8" fmla="*/ 32780 h 515504"/>
                  <a:gd name="connsiteX9" fmla="*/ 254679 w 505392"/>
                  <a:gd name="connsiteY9" fmla="*/ 31389 h 515504"/>
                  <a:gd name="connsiteX10" fmla="*/ 283949 w 505392"/>
                  <a:gd name="connsiteY10" fmla="*/ 38181 h 515504"/>
                  <a:gd name="connsiteX11" fmla="*/ 292133 w 505392"/>
                  <a:gd name="connsiteY11" fmla="*/ 43828 h 515504"/>
                  <a:gd name="connsiteX12" fmla="*/ 298926 w 505392"/>
                  <a:gd name="connsiteY12" fmla="*/ 54194 h 515504"/>
                  <a:gd name="connsiteX13" fmla="*/ 288178 w 505392"/>
                  <a:gd name="connsiteY13" fmla="*/ 71189 h 515504"/>
                  <a:gd name="connsiteX14" fmla="*/ 267500 w 505392"/>
                  <a:gd name="connsiteY14" fmla="*/ 93613 h 515504"/>
                  <a:gd name="connsiteX15" fmla="*/ 264718 w 505392"/>
                  <a:gd name="connsiteY15" fmla="*/ 98441 h 515504"/>
                  <a:gd name="connsiteX16" fmla="*/ 263136 w 505392"/>
                  <a:gd name="connsiteY16" fmla="*/ 100105 h 515504"/>
                  <a:gd name="connsiteX17" fmla="*/ 253124 w 505392"/>
                  <a:gd name="connsiteY17" fmla="*/ 103870 h 515504"/>
                  <a:gd name="connsiteX18" fmla="*/ 240166 w 505392"/>
                  <a:gd name="connsiteY18" fmla="*/ 113226 h 515504"/>
                  <a:gd name="connsiteX19" fmla="*/ 220443 w 505392"/>
                  <a:gd name="connsiteY19" fmla="*/ 123020 h 515504"/>
                  <a:gd name="connsiteX20" fmla="*/ 216488 w 505392"/>
                  <a:gd name="connsiteY20" fmla="*/ 134067 h 515504"/>
                  <a:gd name="connsiteX21" fmla="*/ 214960 w 505392"/>
                  <a:gd name="connsiteY21" fmla="*/ 135650 h 515504"/>
                  <a:gd name="connsiteX22" fmla="*/ 212805 w 505392"/>
                  <a:gd name="connsiteY22" fmla="*/ 137014 h 515504"/>
                  <a:gd name="connsiteX23" fmla="*/ 209723 w 505392"/>
                  <a:gd name="connsiteY23" fmla="*/ 137914 h 515504"/>
                  <a:gd name="connsiteX24" fmla="*/ 189209 w 505392"/>
                  <a:gd name="connsiteY24" fmla="*/ 141215 h 515504"/>
                  <a:gd name="connsiteX25" fmla="*/ 185390 w 505392"/>
                  <a:gd name="connsiteY25" fmla="*/ 155728 h 515504"/>
                  <a:gd name="connsiteX26" fmla="*/ 170386 w 505392"/>
                  <a:gd name="connsiteY26" fmla="*/ 175478 h 515504"/>
                  <a:gd name="connsiteX27" fmla="*/ 108462 w 505392"/>
                  <a:gd name="connsiteY27" fmla="*/ 178587 h 515504"/>
                  <a:gd name="connsiteX28" fmla="*/ 91740 w 505392"/>
                  <a:gd name="connsiteY28" fmla="*/ 185735 h 515504"/>
                  <a:gd name="connsiteX29" fmla="*/ 52704 w 505392"/>
                  <a:gd name="connsiteY29" fmla="*/ 193809 h 515504"/>
                  <a:gd name="connsiteX30" fmla="*/ 52212 w 505392"/>
                  <a:gd name="connsiteY30" fmla="*/ 195691 h 515504"/>
                  <a:gd name="connsiteX31" fmla="*/ 184217 w 505392"/>
                  <a:gd name="connsiteY31" fmla="*/ 298507 h 515504"/>
                  <a:gd name="connsiteX32" fmla="*/ 185117 w 505392"/>
                  <a:gd name="connsiteY32" fmla="*/ 298998 h 515504"/>
                  <a:gd name="connsiteX33" fmla="*/ 213733 w 505392"/>
                  <a:gd name="connsiteY33" fmla="*/ 298371 h 515504"/>
                  <a:gd name="connsiteX34" fmla="*/ 234438 w 505392"/>
                  <a:gd name="connsiteY34" fmla="*/ 279521 h 515504"/>
                  <a:gd name="connsiteX35" fmla="*/ 243194 w 505392"/>
                  <a:gd name="connsiteY35" fmla="*/ 239420 h 515504"/>
                  <a:gd name="connsiteX36" fmla="*/ 250042 w 505392"/>
                  <a:gd name="connsiteY36" fmla="*/ 229927 h 515504"/>
                  <a:gd name="connsiteX37" fmla="*/ 257407 w 505392"/>
                  <a:gd name="connsiteY37" fmla="*/ 221989 h 515504"/>
                  <a:gd name="connsiteX38" fmla="*/ 258716 w 505392"/>
                  <a:gd name="connsiteY38" fmla="*/ 213096 h 515504"/>
                  <a:gd name="connsiteX39" fmla="*/ 272547 w 505392"/>
                  <a:gd name="connsiteY39" fmla="*/ 198283 h 515504"/>
                  <a:gd name="connsiteX40" fmla="*/ 267064 w 505392"/>
                  <a:gd name="connsiteY40" fmla="*/ 169395 h 515504"/>
                  <a:gd name="connsiteX41" fmla="*/ 262181 w 505392"/>
                  <a:gd name="connsiteY41" fmla="*/ 157037 h 515504"/>
                  <a:gd name="connsiteX42" fmla="*/ 270883 w 505392"/>
                  <a:gd name="connsiteY42" fmla="*/ 153791 h 515504"/>
                  <a:gd name="connsiteX43" fmla="*/ 279476 w 505392"/>
                  <a:gd name="connsiteY43" fmla="*/ 147380 h 515504"/>
                  <a:gd name="connsiteX44" fmla="*/ 280103 w 505392"/>
                  <a:gd name="connsiteY44" fmla="*/ 129703 h 515504"/>
                  <a:gd name="connsiteX45" fmla="*/ 289569 w 505392"/>
                  <a:gd name="connsiteY45" fmla="*/ 122801 h 515504"/>
                  <a:gd name="connsiteX46" fmla="*/ 302881 w 505392"/>
                  <a:gd name="connsiteY46" fmla="*/ 101142 h 515504"/>
                  <a:gd name="connsiteX47" fmla="*/ 320422 w 505392"/>
                  <a:gd name="connsiteY47" fmla="*/ 86875 h 515504"/>
                  <a:gd name="connsiteX48" fmla="*/ 326833 w 505392"/>
                  <a:gd name="connsiteY48" fmla="*/ 84529 h 515504"/>
                  <a:gd name="connsiteX49" fmla="*/ 340936 w 505392"/>
                  <a:gd name="connsiteY49" fmla="*/ 97322 h 515504"/>
                  <a:gd name="connsiteX50" fmla="*/ 349911 w 505392"/>
                  <a:gd name="connsiteY50" fmla="*/ 122829 h 515504"/>
                  <a:gd name="connsiteX51" fmla="*/ 368624 w 505392"/>
                  <a:gd name="connsiteY51" fmla="*/ 159192 h 515504"/>
                  <a:gd name="connsiteX52" fmla="*/ 389548 w 505392"/>
                  <a:gd name="connsiteY52" fmla="*/ 194873 h 515504"/>
                  <a:gd name="connsiteX53" fmla="*/ 397377 w 505392"/>
                  <a:gd name="connsiteY53" fmla="*/ 219752 h 515504"/>
                  <a:gd name="connsiteX54" fmla="*/ 402996 w 505392"/>
                  <a:gd name="connsiteY54" fmla="*/ 230036 h 515504"/>
                  <a:gd name="connsiteX55" fmla="*/ 416827 w 505392"/>
                  <a:gd name="connsiteY55" fmla="*/ 230336 h 515504"/>
                  <a:gd name="connsiteX56" fmla="*/ 420428 w 505392"/>
                  <a:gd name="connsiteY56" fmla="*/ 223680 h 515504"/>
                  <a:gd name="connsiteX57" fmla="*/ 421928 w 505392"/>
                  <a:gd name="connsiteY57" fmla="*/ 201693 h 515504"/>
                  <a:gd name="connsiteX58" fmla="*/ 425747 w 505392"/>
                  <a:gd name="connsiteY58" fmla="*/ 182570 h 515504"/>
                  <a:gd name="connsiteX59" fmla="*/ 436522 w 505392"/>
                  <a:gd name="connsiteY59" fmla="*/ 170267 h 515504"/>
                  <a:gd name="connsiteX60" fmla="*/ 437177 w 505392"/>
                  <a:gd name="connsiteY60" fmla="*/ 170622 h 515504"/>
                  <a:gd name="connsiteX61" fmla="*/ 439005 w 505392"/>
                  <a:gd name="connsiteY61" fmla="*/ 172013 h 515504"/>
                  <a:gd name="connsiteX62" fmla="*/ 442960 w 505392"/>
                  <a:gd name="connsiteY62" fmla="*/ 177387 h 515504"/>
                  <a:gd name="connsiteX63" fmla="*/ 438296 w 505392"/>
                  <a:gd name="connsiteY63" fmla="*/ 195719 h 515504"/>
                  <a:gd name="connsiteX64" fmla="*/ 445770 w 505392"/>
                  <a:gd name="connsiteY64" fmla="*/ 216479 h 515504"/>
                  <a:gd name="connsiteX65" fmla="*/ 446070 w 505392"/>
                  <a:gd name="connsiteY65" fmla="*/ 216696 h 515504"/>
                  <a:gd name="connsiteX66" fmla="*/ 448525 w 505392"/>
                  <a:gd name="connsiteY66" fmla="*/ 219479 h 515504"/>
                  <a:gd name="connsiteX67" fmla="*/ 452645 w 505392"/>
                  <a:gd name="connsiteY67" fmla="*/ 231645 h 515504"/>
                  <a:gd name="connsiteX68" fmla="*/ 435213 w 505392"/>
                  <a:gd name="connsiteY68" fmla="*/ 246758 h 515504"/>
                  <a:gd name="connsiteX69" fmla="*/ 421983 w 505392"/>
                  <a:gd name="connsiteY69" fmla="*/ 257070 h 515504"/>
                  <a:gd name="connsiteX70" fmla="*/ 425801 w 505392"/>
                  <a:gd name="connsiteY70" fmla="*/ 267299 h 515504"/>
                  <a:gd name="connsiteX71" fmla="*/ 433031 w 505392"/>
                  <a:gd name="connsiteY71" fmla="*/ 275292 h 515504"/>
                  <a:gd name="connsiteX72" fmla="*/ 436086 w 505392"/>
                  <a:gd name="connsiteY72" fmla="*/ 283176 h 515504"/>
                  <a:gd name="connsiteX73" fmla="*/ 444733 w 505392"/>
                  <a:gd name="connsiteY73" fmla="*/ 288168 h 515504"/>
                  <a:gd name="connsiteX74" fmla="*/ 448553 w 505392"/>
                  <a:gd name="connsiteY74" fmla="*/ 287895 h 515504"/>
                  <a:gd name="connsiteX75" fmla="*/ 455345 w 505392"/>
                  <a:gd name="connsiteY75" fmla="*/ 296461 h 515504"/>
                  <a:gd name="connsiteX76" fmla="*/ 455372 w 505392"/>
                  <a:gd name="connsiteY76" fmla="*/ 306227 h 515504"/>
                  <a:gd name="connsiteX77" fmla="*/ 437996 w 505392"/>
                  <a:gd name="connsiteY77" fmla="*/ 328050 h 515504"/>
                  <a:gd name="connsiteX78" fmla="*/ 438650 w 505392"/>
                  <a:gd name="connsiteY78" fmla="*/ 358958 h 515504"/>
                  <a:gd name="connsiteX79" fmla="*/ 429130 w 505392"/>
                  <a:gd name="connsiteY79" fmla="*/ 371970 h 515504"/>
                  <a:gd name="connsiteX80" fmla="*/ 425583 w 505392"/>
                  <a:gd name="connsiteY80" fmla="*/ 378380 h 515504"/>
                  <a:gd name="connsiteX81" fmla="*/ 404060 w 505392"/>
                  <a:gd name="connsiteY81" fmla="*/ 360295 h 515504"/>
                  <a:gd name="connsiteX82" fmla="*/ 394812 w 505392"/>
                  <a:gd name="connsiteY82" fmla="*/ 382882 h 515504"/>
                  <a:gd name="connsiteX83" fmla="*/ 391239 w 505392"/>
                  <a:gd name="connsiteY83" fmla="*/ 397421 h 515504"/>
                  <a:gd name="connsiteX84" fmla="*/ 384146 w 505392"/>
                  <a:gd name="connsiteY84" fmla="*/ 409452 h 515504"/>
                  <a:gd name="connsiteX85" fmla="*/ 375117 w 505392"/>
                  <a:gd name="connsiteY85" fmla="*/ 420282 h 515504"/>
                  <a:gd name="connsiteX86" fmla="*/ 372416 w 505392"/>
                  <a:gd name="connsiteY86" fmla="*/ 421181 h 515504"/>
                  <a:gd name="connsiteX87" fmla="*/ 367588 w 505392"/>
                  <a:gd name="connsiteY87" fmla="*/ 404405 h 515504"/>
                  <a:gd name="connsiteX88" fmla="*/ 364423 w 505392"/>
                  <a:gd name="connsiteY88" fmla="*/ 372979 h 515504"/>
                  <a:gd name="connsiteX89" fmla="*/ 344892 w 505392"/>
                  <a:gd name="connsiteY89" fmla="*/ 369133 h 515504"/>
                  <a:gd name="connsiteX90" fmla="*/ 342573 w 505392"/>
                  <a:gd name="connsiteY90" fmla="*/ 370415 h 515504"/>
                  <a:gd name="connsiteX91" fmla="*/ 323941 w 505392"/>
                  <a:gd name="connsiteY91" fmla="*/ 346382 h 515504"/>
                  <a:gd name="connsiteX92" fmla="*/ 289651 w 505392"/>
                  <a:gd name="connsiteY92" fmla="*/ 357376 h 515504"/>
                  <a:gd name="connsiteX93" fmla="*/ 279639 w 505392"/>
                  <a:gd name="connsiteY93" fmla="*/ 379881 h 515504"/>
                  <a:gd name="connsiteX94" fmla="*/ 271783 w 505392"/>
                  <a:gd name="connsiteY94" fmla="*/ 379499 h 515504"/>
                  <a:gd name="connsiteX95" fmla="*/ 258198 w 505392"/>
                  <a:gd name="connsiteY95" fmla="*/ 386346 h 515504"/>
                  <a:gd name="connsiteX96" fmla="*/ 268591 w 505392"/>
                  <a:gd name="connsiteY96" fmla="*/ 409425 h 515504"/>
                  <a:gd name="connsiteX97" fmla="*/ 273774 w 505392"/>
                  <a:gd name="connsiteY97" fmla="*/ 438286 h 515504"/>
                  <a:gd name="connsiteX98" fmla="*/ 237138 w 505392"/>
                  <a:gd name="connsiteY98" fmla="*/ 457408 h 515504"/>
                  <a:gd name="connsiteX99" fmla="*/ 205904 w 505392"/>
                  <a:gd name="connsiteY99" fmla="*/ 442132 h 515504"/>
                  <a:gd name="connsiteX100" fmla="*/ 189182 w 505392"/>
                  <a:gd name="connsiteY100" fmla="*/ 425819 h 515504"/>
                  <a:gd name="connsiteX101" fmla="*/ 185881 w 505392"/>
                  <a:gd name="connsiteY101" fmla="*/ 424319 h 515504"/>
                  <a:gd name="connsiteX102" fmla="*/ 73545 w 505392"/>
                  <a:gd name="connsiteY102" fmla="*/ 447588 h 515504"/>
                  <a:gd name="connsiteX103" fmla="*/ 258034 w 505392"/>
                  <a:gd name="connsiteY103" fmla="*/ 515295 h 515504"/>
                  <a:gd name="connsiteX104" fmla="*/ 505184 w 505392"/>
                  <a:gd name="connsiteY104" fmla="*/ 247549 h 51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505392" h="515504">
                    <a:moveTo>
                      <a:pt x="505157" y="247385"/>
                    </a:moveTo>
                    <a:cubicBezTo>
                      <a:pt x="499483" y="105452"/>
                      <a:pt x="379399" y="-5466"/>
                      <a:pt x="237411" y="208"/>
                    </a:cubicBezTo>
                    <a:cubicBezTo>
                      <a:pt x="123657" y="4737"/>
                      <a:pt x="29871" y="82810"/>
                      <a:pt x="0" y="186689"/>
                    </a:cubicBezTo>
                    <a:cubicBezTo>
                      <a:pt x="6138" y="187208"/>
                      <a:pt x="12112" y="187863"/>
                      <a:pt x="17895" y="188708"/>
                    </a:cubicBezTo>
                    <a:cubicBezTo>
                      <a:pt x="38355" y="120783"/>
                      <a:pt x="88276" y="65051"/>
                      <a:pt x="153227" y="37145"/>
                    </a:cubicBezTo>
                    <a:cubicBezTo>
                      <a:pt x="153909" y="37417"/>
                      <a:pt x="154728" y="37636"/>
                      <a:pt x="155492" y="37772"/>
                    </a:cubicBezTo>
                    <a:cubicBezTo>
                      <a:pt x="161411" y="39272"/>
                      <a:pt x="167686" y="40200"/>
                      <a:pt x="173741" y="38890"/>
                    </a:cubicBezTo>
                    <a:cubicBezTo>
                      <a:pt x="181161" y="37226"/>
                      <a:pt x="187872" y="33216"/>
                      <a:pt x="195265" y="31525"/>
                    </a:cubicBezTo>
                    <a:cubicBezTo>
                      <a:pt x="198211" y="30516"/>
                      <a:pt x="209423" y="32725"/>
                      <a:pt x="217688" y="32780"/>
                    </a:cubicBezTo>
                    <a:cubicBezTo>
                      <a:pt x="231055" y="32562"/>
                      <a:pt x="243713" y="29943"/>
                      <a:pt x="254679" y="31389"/>
                    </a:cubicBezTo>
                    <a:cubicBezTo>
                      <a:pt x="263708" y="31907"/>
                      <a:pt x="273147" y="36353"/>
                      <a:pt x="283949" y="38181"/>
                    </a:cubicBezTo>
                    <a:cubicBezTo>
                      <a:pt x="287278" y="38945"/>
                      <a:pt x="288560" y="41018"/>
                      <a:pt x="292133" y="43828"/>
                    </a:cubicBezTo>
                    <a:cubicBezTo>
                      <a:pt x="296116" y="47784"/>
                      <a:pt x="298598" y="49339"/>
                      <a:pt x="298926" y="54194"/>
                    </a:cubicBezTo>
                    <a:cubicBezTo>
                      <a:pt x="299990" y="62623"/>
                      <a:pt x="294998" y="65761"/>
                      <a:pt x="288178" y="71189"/>
                    </a:cubicBezTo>
                    <a:cubicBezTo>
                      <a:pt x="280731" y="78091"/>
                      <a:pt x="273147" y="85183"/>
                      <a:pt x="267500" y="93613"/>
                    </a:cubicBezTo>
                    <a:cubicBezTo>
                      <a:pt x="267118" y="94404"/>
                      <a:pt x="264936" y="97977"/>
                      <a:pt x="264718" y="98441"/>
                    </a:cubicBezTo>
                    <a:cubicBezTo>
                      <a:pt x="264418" y="98796"/>
                      <a:pt x="263572" y="99641"/>
                      <a:pt x="263136" y="100105"/>
                    </a:cubicBezTo>
                    <a:cubicBezTo>
                      <a:pt x="260135" y="101987"/>
                      <a:pt x="256288" y="102069"/>
                      <a:pt x="253124" y="103870"/>
                    </a:cubicBezTo>
                    <a:cubicBezTo>
                      <a:pt x="247204" y="106870"/>
                      <a:pt x="245649" y="112108"/>
                      <a:pt x="240166" y="113226"/>
                    </a:cubicBezTo>
                    <a:cubicBezTo>
                      <a:pt x="233019" y="114508"/>
                      <a:pt x="222817" y="114618"/>
                      <a:pt x="220443" y="123020"/>
                    </a:cubicBezTo>
                    <a:cubicBezTo>
                      <a:pt x="219325" y="127493"/>
                      <a:pt x="219434" y="130057"/>
                      <a:pt x="216488" y="134067"/>
                    </a:cubicBezTo>
                    <a:cubicBezTo>
                      <a:pt x="216215" y="134368"/>
                      <a:pt x="215370" y="135486"/>
                      <a:pt x="214960" y="135650"/>
                    </a:cubicBezTo>
                    <a:cubicBezTo>
                      <a:pt x="213678" y="136550"/>
                      <a:pt x="214851" y="135950"/>
                      <a:pt x="212805" y="137014"/>
                    </a:cubicBezTo>
                    <a:cubicBezTo>
                      <a:pt x="212178" y="137396"/>
                      <a:pt x="210268" y="137750"/>
                      <a:pt x="209723" y="137914"/>
                    </a:cubicBezTo>
                    <a:cubicBezTo>
                      <a:pt x="202876" y="138460"/>
                      <a:pt x="195074" y="136714"/>
                      <a:pt x="189209" y="141215"/>
                    </a:cubicBezTo>
                    <a:cubicBezTo>
                      <a:pt x="185008" y="144707"/>
                      <a:pt x="186672" y="150926"/>
                      <a:pt x="185390" y="155728"/>
                    </a:cubicBezTo>
                    <a:cubicBezTo>
                      <a:pt x="184244" y="163857"/>
                      <a:pt x="177942" y="172804"/>
                      <a:pt x="170386" y="175478"/>
                    </a:cubicBezTo>
                    <a:cubicBezTo>
                      <a:pt x="152436" y="181233"/>
                      <a:pt x="119701" y="150299"/>
                      <a:pt x="108462" y="178587"/>
                    </a:cubicBezTo>
                    <a:cubicBezTo>
                      <a:pt x="105625" y="184234"/>
                      <a:pt x="98533" y="186034"/>
                      <a:pt x="91740" y="185735"/>
                    </a:cubicBezTo>
                    <a:cubicBezTo>
                      <a:pt x="80474" y="184098"/>
                      <a:pt x="56086" y="173759"/>
                      <a:pt x="52704" y="193809"/>
                    </a:cubicBezTo>
                    <a:cubicBezTo>
                      <a:pt x="52622" y="194464"/>
                      <a:pt x="52458" y="195091"/>
                      <a:pt x="52212" y="195691"/>
                    </a:cubicBezTo>
                    <a:cubicBezTo>
                      <a:pt x="123602" y="214568"/>
                      <a:pt x="162775" y="256442"/>
                      <a:pt x="184217" y="298507"/>
                    </a:cubicBezTo>
                    <a:cubicBezTo>
                      <a:pt x="184517" y="298671"/>
                      <a:pt x="184817" y="298862"/>
                      <a:pt x="185117" y="298998"/>
                    </a:cubicBezTo>
                    <a:cubicBezTo>
                      <a:pt x="193574" y="304045"/>
                      <a:pt x="205958" y="305191"/>
                      <a:pt x="213733" y="298371"/>
                    </a:cubicBezTo>
                    <a:cubicBezTo>
                      <a:pt x="221071" y="290268"/>
                      <a:pt x="224044" y="282958"/>
                      <a:pt x="234438" y="279521"/>
                    </a:cubicBezTo>
                    <a:cubicBezTo>
                      <a:pt x="262317" y="268200"/>
                      <a:pt x="242922" y="257343"/>
                      <a:pt x="243194" y="239420"/>
                    </a:cubicBezTo>
                    <a:cubicBezTo>
                      <a:pt x="244067" y="236747"/>
                      <a:pt x="247150" y="232573"/>
                      <a:pt x="250042" y="229927"/>
                    </a:cubicBezTo>
                    <a:cubicBezTo>
                      <a:pt x="252688" y="227471"/>
                      <a:pt x="256043" y="225426"/>
                      <a:pt x="257407" y="221989"/>
                    </a:cubicBezTo>
                    <a:cubicBezTo>
                      <a:pt x="258334" y="218388"/>
                      <a:pt x="257516" y="215469"/>
                      <a:pt x="258716" y="213096"/>
                    </a:cubicBezTo>
                    <a:cubicBezTo>
                      <a:pt x="259835" y="208322"/>
                      <a:pt x="272465" y="207176"/>
                      <a:pt x="272547" y="198283"/>
                    </a:cubicBezTo>
                    <a:cubicBezTo>
                      <a:pt x="270010" y="188299"/>
                      <a:pt x="266736" y="179951"/>
                      <a:pt x="267064" y="169395"/>
                    </a:cubicBezTo>
                    <a:cubicBezTo>
                      <a:pt x="265345" y="164729"/>
                      <a:pt x="262617" y="161047"/>
                      <a:pt x="262181" y="157037"/>
                    </a:cubicBezTo>
                    <a:cubicBezTo>
                      <a:pt x="265291" y="156627"/>
                      <a:pt x="268210" y="155373"/>
                      <a:pt x="270883" y="153791"/>
                    </a:cubicBezTo>
                    <a:cubicBezTo>
                      <a:pt x="273829" y="151854"/>
                      <a:pt x="277512" y="150408"/>
                      <a:pt x="279476" y="147380"/>
                    </a:cubicBezTo>
                    <a:cubicBezTo>
                      <a:pt x="279367" y="140996"/>
                      <a:pt x="276230" y="134504"/>
                      <a:pt x="280103" y="129703"/>
                    </a:cubicBezTo>
                    <a:cubicBezTo>
                      <a:pt x="280131" y="128885"/>
                      <a:pt x="286487" y="125884"/>
                      <a:pt x="289569" y="122801"/>
                    </a:cubicBezTo>
                    <a:cubicBezTo>
                      <a:pt x="294425" y="116118"/>
                      <a:pt x="298735" y="105697"/>
                      <a:pt x="302881" y="101142"/>
                    </a:cubicBezTo>
                    <a:cubicBezTo>
                      <a:pt x="307983" y="95113"/>
                      <a:pt x="315757" y="90066"/>
                      <a:pt x="320422" y="86875"/>
                    </a:cubicBezTo>
                    <a:cubicBezTo>
                      <a:pt x="322386" y="85756"/>
                      <a:pt x="324514" y="84283"/>
                      <a:pt x="326833" y="84529"/>
                    </a:cubicBezTo>
                    <a:cubicBezTo>
                      <a:pt x="333271" y="86875"/>
                      <a:pt x="337335" y="90421"/>
                      <a:pt x="340936" y="97322"/>
                    </a:cubicBezTo>
                    <a:cubicBezTo>
                      <a:pt x="343800" y="105888"/>
                      <a:pt x="346583" y="114399"/>
                      <a:pt x="349911" y="122829"/>
                    </a:cubicBezTo>
                    <a:cubicBezTo>
                      <a:pt x="354439" y="135759"/>
                      <a:pt x="360522" y="148089"/>
                      <a:pt x="368624" y="159192"/>
                    </a:cubicBezTo>
                    <a:cubicBezTo>
                      <a:pt x="376672" y="170404"/>
                      <a:pt x="385101" y="181616"/>
                      <a:pt x="389548" y="194873"/>
                    </a:cubicBezTo>
                    <a:cubicBezTo>
                      <a:pt x="392930" y="203903"/>
                      <a:pt x="394730" y="210559"/>
                      <a:pt x="397377" y="219752"/>
                    </a:cubicBezTo>
                    <a:cubicBezTo>
                      <a:pt x="398441" y="223489"/>
                      <a:pt x="399859" y="227445"/>
                      <a:pt x="402996" y="230036"/>
                    </a:cubicBezTo>
                    <a:cubicBezTo>
                      <a:pt x="406706" y="233337"/>
                      <a:pt x="412898" y="233419"/>
                      <a:pt x="416827" y="230336"/>
                    </a:cubicBezTo>
                    <a:cubicBezTo>
                      <a:pt x="418736" y="228618"/>
                      <a:pt x="419555" y="226081"/>
                      <a:pt x="420428" y="223680"/>
                    </a:cubicBezTo>
                    <a:cubicBezTo>
                      <a:pt x="423155" y="216587"/>
                      <a:pt x="422255" y="209085"/>
                      <a:pt x="421928" y="201693"/>
                    </a:cubicBezTo>
                    <a:cubicBezTo>
                      <a:pt x="421764" y="194273"/>
                      <a:pt x="423101" y="189362"/>
                      <a:pt x="425747" y="182570"/>
                    </a:cubicBezTo>
                    <a:cubicBezTo>
                      <a:pt x="428229" y="176896"/>
                      <a:pt x="433194" y="171658"/>
                      <a:pt x="436522" y="170267"/>
                    </a:cubicBezTo>
                    <a:cubicBezTo>
                      <a:pt x="436686" y="170376"/>
                      <a:pt x="436959" y="170485"/>
                      <a:pt x="437177" y="170622"/>
                    </a:cubicBezTo>
                    <a:cubicBezTo>
                      <a:pt x="437668" y="171004"/>
                      <a:pt x="438623" y="171686"/>
                      <a:pt x="439005" y="172013"/>
                    </a:cubicBezTo>
                    <a:cubicBezTo>
                      <a:pt x="441324" y="173595"/>
                      <a:pt x="442333" y="175777"/>
                      <a:pt x="442960" y="177387"/>
                    </a:cubicBezTo>
                    <a:cubicBezTo>
                      <a:pt x="444679" y="183825"/>
                      <a:pt x="439250" y="188572"/>
                      <a:pt x="438296" y="195719"/>
                    </a:cubicBezTo>
                    <a:cubicBezTo>
                      <a:pt x="436713" y="203139"/>
                      <a:pt x="437641" y="213423"/>
                      <a:pt x="445770" y="216479"/>
                    </a:cubicBezTo>
                    <a:cubicBezTo>
                      <a:pt x="445879" y="216587"/>
                      <a:pt x="446016" y="216642"/>
                      <a:pt x="446070" y="216696"/>
                    </a:cubicBezTo>
                    <a:cubicBezTo>
                      <a:pt x="447761" y="218115"/>
                      <a:pt x="447216" y="217624"/>
                      <a:pt x="448525" y="219479"/>
                    </a:cubicBezTo>
                    <a:cubicBezTo>
                      <a:pt x="451171" y="224062"/>
                      <a:pt x="452371" y="226490"/>
                      <a:pt x="452645" y="231645"/>
                    </a:cubicBezTo>
                    <a:cubicBezTo>
                      <a:pt x="453245" y="242584"/>
                      <a:pt x="445661" y="241820"/>
                      <a:pt x="435213" y="246758"/>
                    </a:cubicBezTo>
                    <a:cubicBezTo>
                      <a:pt x="430166" y="248968"/>
                      <a:pt x="423565" y="251014"/>
                      <a:pt x="421983" y="257070"/>
                    </a:cubicBezTo>
                    <a:cubicBezTo>
                      <a:pt x="420673" y="260916"/>
                      <a:pt x="422965" y="264790"/>
                      <a:pt x="425801" y="267299"/>
                    </a:cubicBezTo>
                    <a:cubicBezTo>
                      <a:pt x="428529" y="269618"/>
                      <a:pt x="432349" y="271419"/>
                      <a:pt x="433031" y="275292"/>
                    </a:cubicBezTo>
                    <a:cubicBezTo>
                      <a:pt x="433385" y="277993"/>
                      <a:pt x="434449" y="280857"/>
                      <a:pt x="436086" y="283176"/>
                    </a:cubicBezTo>
                    <a:cubicBezTo>
                      <a:pt x="438104" y="286041"/>
                      <a:pt x="440969" y="288195"/>
                      <a:pt x="444733" y="288168"/>
                    </a:cubicBezTo>
                    <a:cubicBezTo>
                      <a:pt x="446043" y="288195"/>
                      <a:pt x="447298" y="288059"/>
                      <a:pt x="448553" y="287895"/>
                    </a:cubicBezTo>
                    <a:cubicBezTo>
                      <a:pt x="451635" y="290160"/>
                      <a:pt x="454090" y="293051"/>
                      <a:pt x="455345" y="296461"/>
                    </a:cubicBezTo>
                    <a:cubicBezTo>
                      <a:pt x="456409" y="299380"/>
                      <a:pt x="456600" y="302708"/>
                      <a:pt x="455372" y="306227"/>
                    </a:cubicBezTo>
                    <a:cubicBezTo>
                      <a:pt x="452126" y="315447"/>
                      <a:pt x="441787" y="319294"/>
                      <a:pt x="437996" y="328050"/>
                    </a:cubicBezTo>
                    <a:cubicBezTo>
                      <a:pt x="432949" y="338034"/>
                      <a:pt x="437586" y="348701"/>
                      <a:pt x="438650" y="358958"/>
                    </a:cubicBezTo>
                    <a:cubicBezTo>
                      <a:pt x="438377" y="362695"/>
                      <a:pt x="432621" y="366787"/>
                      <a:pt x="429130" y="371970"/>
                    </a:cubicBezTo>
                    <a:cubicBezTo>
                      <a:pt x="427575" y="373907"/>
                      <a:pt x="426538" y="376089"/>
                      <a:pt x="425583" y="378380"/>
                    </a:cubicBezTo>
                    <a:cubicBezTo>
                      <a:pt x="420973" y="370033"/>
                      <a:pt x="412898" y="363650"/>
                      <a:pt x="404060" y="360295"/>
                    </a:cubicBezTo>
                    <a:cubicBezTo>
                      <a:pt x="382646" y="354784"/>
                      <a:pt x="392766" y="373116"/>
                      <a:pt x="394812" y="382882"/>
                    </a:cubicBezTo>
                    <a:cubicBezTo>
                      <a:pt x="396449" y="389401"/>
                      <a:pt x="394703" y="393875"/>
                      <a:pt x="391239" y="397421"/>
                    </a:cubicBezTo>
                    <a:cubicBezTo>
                      <a:pt x="389302" y="399222"/>
                      <a:pt x="385456" y="405005"/>
                      <a:pt x="384146" y="409452"/>
                    </a:cubicBezTo>
                    <a:cubicBezTo>
                      <a:pt x="382046" y="415753"/>
                      <a:pt x="380027" y="417963"/>
                      <a:pt x="375117" y="420282"/>
                    </a:cubicBezTo>
                    <a:cubicBezTo>
                      <a:pt x="376044" y="420036"/>
                      <a:pt x="373589" y="420827"/>
                      <a:pt x="372416" y="421181"/>
                    </a:cubicBezTo>
                    <a:cubicBezTo>
                      <a:pt x="368597" y="418126"/>
                      <a:pt x="367888" y="411170"/>
                      <a:pt x="367588" y="404405"/>
                    </a:cubicBezTo>
                    <a:cubicBezTo>
                      <a:pt x="367206" y="393902"/>
                      <a:pt x="367315" y="383182"/>
                      <a:pt x="364423" y="372979"/>
                    </a:cubicBezTo>
                    <a:cubicBezTo>
                      <a:pt x="361341" y="365559"/>
                      <a:pt x="350947" y="365532"/>
                      <a:pt x="344892" y="369133"/>
                    </a:cubicBezTo>
                    <a:cubicBezTo>
                      <a:pt x="344128" y="369515"/>
                      <a:pt x="343364" y="369952"/>
                      <a:pt x="342573" y="370415"/>
                    </a:cubicBezTo>
                    <a:cubicBezTo>
                      <a:pt x="337281" y="364223"/>
                      <a:pt x="332779" y="352711"/>
                      <a:pt x="323941" y="346382"/>
                    </a:cubicBezTo>
                    <a:cubicBezTo>
                      <a:pt x="311747" y="336125"/>
                      <a:pt x="296034" y="344963"/>
                      <a:pt x="289651" y="357376"/>
                    </a:cubicBezTo>
                    <a:cubicBezTo>
                      <a:pt x="284877" y="363759"/>
                      <a:pt x="282722" y="378163"/>
                      <a:pt x="279639" y="379881"/>
                    </a:cubicBezTo>
                    <a:cubicBezTo>
                      <a:pt x="277212" y="380645"/>
                      <a:pt x="274402" y="379499"/>
                      <a:pt x="271783" y="379499"/>
                    </a:cubicBezTo>
                    <a:cubicBezTo>
                      <a:pt x="266682" y="379090"/>
                      <a:pt x="258798" y="380045"/>
                      <a:pt x="258198" y="386346"/>
                    </a:cubicBezTo>
                    <a:cubicBezTo>
                      <a:pt x="258634" y="394994"/>
                      <a:pt x="265400" y="401650"/>
                      <a:pt x="268591" y="409425"/>
                    </a:cubicBezTo>
                    <a:cubicBezTo>
                      <a:pt x="272683" y="419217"/>
                      <a:pt x="278221" y="429284"/>
                      <a:pt x="273774" y="438286"/>
                    </a:cubicBezTo>
                    <a:cubicBezTo>
                      <a:pt x="265563" y="450698"/>
                      <a:pt x="251596" y="457299"/>
                      <a:pt x="237138" y="457408"/>
                    </a:cubicBezTo>
                    <a:cubicBezTo>
                      <a:pt x="224072" y="455444"/>
                      <a:pt x="216515" y="448679"/>
                      <a:pt x="205904" y="442132"/>
                    </a:cubicBezTo>
                    <a:cubicBezTo>
                      <a:pt x="199848" y="437222"/>
                      <a:pt x="195292" y="430621"/>
                      <a:pt x="189182" y="425819"/>
                    </a:cubicBezTo>
                    <a:cubicBezTo>
                      <a:pt x="188063" y="425192"/>
                      <a:pt x="186999" y="424701"/>
                      <a:pt x="185881" y="424319"/>
                    </a:cubicBezTo>
                    <a:cubicBezTo>
                      <a:pt x="143407" y="441695"/>
                      <a:pt x="106171" y="448488"/>
                      <a:pt x="73545" y="447588"/>
                    </a:cubicBezTo>
                    <a:cubicBezTo>
                      <a:pt x="121966" y="492026"/>
                      <a:pt x="187299" y="518132"/>
                      <a:pt x="258034" y="515295"/>
                    </a:cubicBezTo>
                    <a:cubicBezTo>
                      <a:pt x="400023" y="509621"/>
                      <a:pt x="510858" y="389538"/>
                      <a:pt x="505184" y="2475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4" name="Figura a mano libera: forma 73">
                <a:extLst>
                  <a:ext uri="{FF2B5EF4-FFF2-40B4-BE49-F238E27FC236}">
                    <a16:creationId xmlns:a16="http://schemas.microsoft.com/office/drawing/2014/main" id="{EAF57A1D-65AD-1F28-B4E6-AD15C593A782}"/>
                  </a:ext>
                </a:extLst>
              </p:cNvPr>
              <p:cNvSpPr/>
              <p:nvPr/>
            </p:nvSpPr>
            <p:spPr>
              <a:xfrm>
                <a:off x="7983297" y="5962001"/>
                <a:ext cx="25669" cy="39036"/>
              </a:xfrm>
              <a:custGeom>
                <a:avLst/>
                <a:gdLst>
                  <a:gd name="connsiteX0" fmla="*/ 25670 w 25669"/>
                  <a:gd name="connsiteY0" fmla="*/ 15063 h 39036"/>
                  <a:gd name="connsiteX1" fmla="*/ 20541 w 25669"/>
                  <a:gd name="connsiteY1" fmla="*/ 28948 h 39036"/>
                  <a:gd name="connsiteX2" fmla="*/ 3110 w 25669"/>
                  <a:gd name="connsiteY2" fmla="*/ 34977 h 39036"/>
                  <a:gd name="connsiteX3" fmla="*/ 0 w 25669"/>
                  <a:gd name="connsiteY3" fmla="*/ 25729 h 39036"/>
                  <a:gd name="connsiteX4" fmla="*/ 3219 w 25669"/>
                  <a:gd name="connsiteY4" fmla="*/ 11326 h 39036"/>
                  <a:gd name="connsiteX5" fmla="*/ 2946 w 25669"/>
                  <a:gd name="connsiteY5" fmla="*/ 8870 h 39036"/>
                  <a:gd name="connsiteX6" fmla="*/ 5019 w 25669"/>
                  <a:gd name="connsiteY6" fmla="*/ 1314 h 39036"/>
                  <a:gd name="connsiteX7" fmla="*/ 12766 w 25669"/>
                  <a:gd name="connsiteY7" fmla="*/ 2433 h 39036"/>
                  <a:gd name="connsiteX8" fmla="*/ 14812 w 25669"/>
                  <a:gd name="connsiteY8" fmla="*/ 10343 h 39036"/>
                  <a:gd name="connsiteX9" fmla="*/ 15058 w 25669"/>
                  <a:gd name="connsiteY9" fmla="*/ 10507 h 39036"/>
                  <a:gd name="connsiteX10" fmla="*/ 25670 w 25669"/>
                  <a:gd name="connsiteY10" fmla="*/ 15090 h 39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669" h="39036">
                    <a:moveTo>
                      <a:pt x="25670" y="15063"/>
                    </a:moveTo>
                    <a:cubicBezTo>
                      <a:pt x="25397" y="20110"/>
                      <a:pt x="21714" y="24174"/>
                      <a:pt x="20541" y="28948"/>
                    </a:cubicBezTo>
                    <a:cubicBezTo>
                      <a:pt x="17540" y="36286"/>
                      <a:pt x="6929" y="43952"/>
                      <a:pt x="3110" y="34977"/>
                    </a:cubicBezTo>
                    <a:cubicBezTo>
                      <a:pt x="1391" y="32140"/>
                      <a:pt x="191" y="29057"/>
                      <a:pt x="0" y="25729"/>
                    </a:cubicBezTo>
                    <a:cubicBezTo>
                      <a:pt x="82" y="20819"/>
                      <a:pt x="1773" y="16072"/>
                      <a:pt x="3219" y="11326"/>
                    </a:cubicBezTo>
                    <a:cubicBezTo>
                      <a:pt x="3137" y="10507"/>
                      <a:pt x="3110" y="9662"/>
                      <a:pt x="2946" y="8870"/>
                    </a:cubicBezTo>
                    <a:cubicBezTo>
                      <a:pt x="2510" y="6197"/>
                      <a:pt x="2783" y="3115"/>
                      <a:pt x="5019" y="1314"/>
                    </a:cubicBezTo>
                    <a:cubicBezTo>
                      <a:pt x="7202" y="-568"/>
                      <a:pt x="11539" y="-623"/>
                      <a:pt x="12766" y="2433"/>
                    </a:cubicBezTo>
                    <a:cubicBezTo>
                      <a:pt x="13803" y="4860"/>
                      <a:pt x="13067" y="8707"/>
                      <a:pt x="14812" y="10343"/>
                    </a:cubicBezTo>
                    <a:cubicBezTo>
                      <a:pt x="14922" y="10425"/>
                      <a:pt x="15004" y="10480"/>
                      <a:pt x="15058" y="10507"/>
                    </a:cubicBezTo>
                    <a:cubicBezTo>
                      <a:pt x="18413" y="7424"/>
                      <a:pt x="25288" y="8734"/>
                      <a:pt x="25670" y="1509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5" name="Figura a mano libera: forma 74">
                <a:extLst>
                  <a:ext uri="{FF2B5EF4-FFF2-40B4-BE49-F238E27FC236}">
                    <a16:creationId xmlns:a16="http://schemas.microsoft.com/office/drawing/2014/main" id="{DC1975D9-542A-299A-F8D9-9AA9642F073A}"/>
                  </a:ext>
                </a:extLst>
              </p:cNvPr>
              <p:cNvSpPr/>
              <p:nvPr/>
            </p:nvSpPr>
            <p:spPr>
              <a:xfrm>
                <a:off x="7473312" y="5873876"/>
                <a:ext cx="291178" cy="214814"/>
              </a:xfrm>
              <a:custGeom>
                <a:avLst/>
                <a:gdLst>
                  <a:gd name="connsiteX0" fmla="*/ 272219 w 291178"/>
                  <a:gd name="connsiteY0" fmla="*/ 195829 h 214814"/>
                  <a:gd name="connsiteX1" fmla="*/ 123602 w 291178"/>
                  <a:gd name="connsiteY1" fmla="*/ 81584 h 214814"/>
                  <a:gd name="connsiteX2" fmla="*/ 47520 w 291178"/>
                  <a:gd name="connsiteY2" fmla="*/ 38128 h 214814"/>
                  <a:gd name="connsiteX3" fmla="*/ 244968 w 291178"/>
                  <a:gd name="connsiteY3" fmla="*/ 136005 h 214814"/>
                  <a:gd name="connsiteX4" fmla="*/ 291179 w 291178"/>
                  <a:gd name="connsiteY4" fmla="*/ 166013 h 214814"/>
                  <a:gd name="connsiteX5" fmla="*/ 0 w 291178"/>
                  <a:gd name="connsiteY5" fmla="*/ 9512 h 214814"/>
                  <a:gd name="connsiteX6" fmla="*/ 272219 w 291178"/>
                  <a:gd name="connsiteY6" fmla="*/ 195801 h 214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178" h="214814">
                    <a:moveTo>
                      <a:pt x="272219" y="195829"/>
                    </a:moveTo>
                    <a:cubicBezTo>
                      <a:pt x="225190" y="154337"/>
                      <a:pt x="175815" y="115737"/>
                      <a:pt x="123602" y="81584"/>
                    </a:cubicBezTo>
                    <a:cubicBezTo>
                      <a:pt x="99024" y="65680"/>
                      <a:pt x="73763" y="50949"/>
                      <a:pt x="47520" y="38128"/>
                    </a:cubicBezTo>
                    <a:cubicBezTo>
                      <a:pt x="117001" y="61724"/>
                      <a:pt x="182253" y="97187"/>
                      <a:pt x="244968" y="136005"/>
                    </a:cubicBezTo>
                    <a:cubicBezTo>
                      <a:pt x="260489" y="145772"/>
                      <a:pt x="275930" y="155756"/>
                      <a:pt x="291179" y="166013"/>
                    </a:cubicBezTo>
                    <a:cubicBezTo>
                      <a:pt x="286405" y="109299"/>
                      <a:pt x="250314" y="-38718"/>
                      <a:pt x="0" y="9512"/>
                    </a:cubicBezTo>
                    <a:cubicBezTo>
                      <a:pt x="0" y="9512"/>
                      <a:pt x="43701" y="288960"/>
                      <a:pt x="272219" y="1958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6" name="Figura a mano libera: forma 75">
                <a:extLst>
                  <a:ext uri="{FF2B5EF4-FFF2-40B4-BE49-F238E27FC236}">
                    <a16:creationId xmlns:a16="http://schemas.microsoft.com/office/drawing/2014/main" id="{6CAB24A9-F067-7762-100E-995B7EB38B13}"/>
                  </a:ext>
                </a:extLst>
              </p:cNvPr>
              <p:cNvSpPr/>
              <p:nvPr/>
            </p:nvSpPr>
            <p:spPr>
              <a:xfrm>
                <a:off x="10483303" y="6126064"/>
                <a:ext cx="124857" cy="23187"/>
              </a:xfrm>
              <a:custGeom>
                <a:avLst/>
                <a:gdLst>
                  <a:gd name="connsiteX0" fmla="*/ 48039 w 124857"/>
                  <a:gd name="connsiteY0" fmla="*/ 23187 h 23187"/>
                  <a:gd name="connsiteX1" fmla="*/ 11566 w 124857"/>
                  <a:gd name="connsiteY1" fmla="*/ 23187 h 23187"/>
                  <a:gd name="connsiteX2" fmla="*/ 0 w 124857"/>
                  <a:gd name="connsiteY2" fmla="*/ 11594 h 23187"/>
                  <a:gd name="connsiteX3" fmla="*/ 3383 w 124857"/>
                  <a:gd name="connsiteY3" fmla="*/ 3383 h 23187"/>
                  <a:gd name="connsiteX4" fmla="*/ 11566 w 124857"/>
                  <a:gd name="connsiteY4" fmla="*/ 0 h 23187"/>
                  <a:gd name="connsiteX5" fmla="*/ 113291 w 124857"/>
                  <a:gd name="connsiteY5" fmla="*/ 0 h 23187"/>
                  <a:gd name="connsiteX6" fmla="*/ 124857 w 124857"/>
                  <a:gd name="connsiteY6" fmla="*/ 11594 h 23187"/>
                  <a:gd name="connsiteX7" fmla="*/ 121475 w 124857"/>
                  <a:gd name="connsiteY7" fmla="*/ 19777 h 23187"/>
                  <a:gd name="connsiteX8" fmla="*/ 113291 w 124857"/>
                  <a:gd name="connsiteY8" fmla="*/ 23187 h 23187"/>
                  <a:gd name="connsiteX9" fmla="*/ 48039 w 124857"/>
                  <a:gd name="connsiteY9" fmla="*/ 23187 h 2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4857" h="23187">
                    <a:moveTo>
                      <a:pt x="48039" y="23187"/>
                    </a:moveTo>
                    <a:lnTo>
                      <a:pt x="11566" y="23187"/>
                    </a:lnTo>
                    <a:cubicBezTo>
                      <a:pt x="5210" y="23187"/>
                      <a:pt x="0" y="18004"/>
                      <a:pt x="0" y="11594"/>
                    </a:cubicBezTo>
                    <a:cubicBezTo>
                      <a:pt x="0" y="8374"/>
                      <a:pt x="1282" y="5510"/>
                      <a:pt x="3383" y="3383"/>
                    </a:cubicBezTo>
                    <a:cubicBezTo>
                      <a:pt x="5483" y="1282"/>
                      <a:pt x="8375" y="0"/>
                      <a:pt x="11566" y="0"/>
                    </a:cubicBezTo>
                    <a:lnTo>
                      <a:pt x="113291" y="0"/>
                    </a:lnTo>
                    <a:cubicBezTo>
                      <a:pt x="119647" y="0"/>
                      <a:pt x="124857" y="5183"/>
                      <a:pt x="124857" y="11594"/>
                    </a:cubicBezTo>
                    <a:cubicBezTo>
                      <a:pt x="124857" y="14785"/>
                      <a:pt x="123575" y="17677"/>
                      <a:pt x="121475" y="19777"/>
                    </a:cubicBezTo>
                    <a:cubicBezTo>
                      <a:pt x="119374" y="21878"/>
                      <a:pt x="116483" y="23187"/>
                      <a:pt x="113291" y="23187"/>
                    </a:cubicBezTo>
                    <a:lnTo>
                      <a:pt x="48039" y="23187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7" name="Figura a mano libera: forma 76">
                <a:extLst>
                  <a:ext uri="{FF2B5EF4-FFF2-40B4-BE49-F238E27FC236}">
                    <a16:creationId xmlns:a16="http://schemas.microsoft.com/office/drawing/2014/main" id="{D572AF1D-B296-FFC7-88B9-1968C16DD92F}"/>
                  </a:ext>
                </a:extLst>
              </p:cNvPr>
              <p:cNvSpPr/>
              <p:nvPr/>
            </p:nvSpPr>
            <p:spPr>
              <a:xfrm>
                <a:off x="10483330" y="6097093"/>
                <a:ext cx="124857" cy="23187"/>
              </a:xfrm>
              <a:custGeom>
                <a:avLst/>
                <a:gdLst>
                  <a:gd name="connsiteX0" fmla="*/ 113263 w 124857"/>
                  <a:gd name="connsiteY0" fmla="*/ 23187 h 23187"/>
                  <a:gd name="connsiteX1" fmla="*/ 11594 w 124857"/>
                  <a:gd name="connsiteY1" fmla="*/ 23187 h 23187"/>
                  <a:gd name="connsiteX2" fmla="*/ 0 w 124857"/>
                  <a:gd name="connsiteY2" fmla="*/ 11594 h 23187"/>
                  <a:gd name="connsiteX3" fmla="*/ 0 w 124857"/>
                  <a:gd name="connsiteY3" fmla="*/ 11594 h 23187"/>
                  <a:gd name="connsiteX4" fmla="*/ 11594 w 124857"/>
                  <a:gd name="connsiteY4" fmla="*/ 0 h 23187"/>
                  <a:gd name="connsiteX5" fmla="*/ 113263 w 124857"/>
                  <a:gd name="connsiteY5" fmla="*/ 0 h 23187"/>
                  <a:gd name="connsiteX6" fmla="*/ 124857 w 124857"/>
                  <a:gd name="connsiteY6" fmla="*/ 11594 h 23187"/>
                  <a:gd name="connsiteX7" fmla="*/ 124857 w 124857"/>
                  <a:gd name="connsiteY7" fmla="*/ 11594 h 23187"/>
                  <a:gd name="connsiteX8" fmla="*/ 113263 w 124857"/>
                  <a:gd name="connsiteY8" fmla="*/ 23187 h 2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857" h="23187">
                    <a:moveTo>
                      <a:pt x="113263" y="23187"/>
                    </a:moveTo>
                    <a:lnTo>
                      <a:pt x="11594" y="23187"/>
                    </a:lnTo>
                    <a:cubicBezTo>
                      <a:pt x="5210" y="23187"/>
                      <a:pt x="0" y="18005"/>
                      <a:pt x="0" y="11594"/>
                    </a:cubicBezTo>
                    <a:lnTo>
                      <a:pt x="0" y="11594"/>
                    </a:lnTo>
                    <a:cubicBezTo>
                      <a:pt x="0" y="5211"/>
                      <a:pt x="5183" y="0"/>
                      <a:pt x="11594" y="0"/>
                    </a:cubicBezTo>
                    <a:lnTo>
                      <a:pt x="113263" y="0"/>
                    </a:lnTo>
                    <a:cubicBezTo>
                      <a:pt x="119647" y="0"/>
                      <a:pt x="124857" y="5183"/>
                      <a:pt x="124857" y="11594"/>
                    </a:cubicBezTo>
                    <a:lnTo>
                      <a:pt x="124857" y="11594"/>
                    </a:lnTo>
                    <a:cubicBezTo>
                      <a:pt x="124857" y="17977"/>
                      <a:pt x="119674" y="23187"/>
                      <a:pt x="113263" y="231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8" name="Figura a mano libera: forma 77">
                <a:extLst>
                  <a:ext uri="{FF2B5EF4-FFF2-40B4-BE49-F238E27FC236}">
                    <a16:creationId xmlns:a16="http://schemas.microsoft.com/office/drawing/2014/main" id="{25DB5559-7AE9-FDB8-A8AF-4138D55A3704}"/>
                  </a:ext>
                </a:extLst>
              </p:cNvPr>
              <p:cNvSpPr/>
              <p:nvPr/>
            </p:nvSpPr>
            <p:spPr>
              <a:xfrm>
                <a:off x="10483330" y="6068150"/>
                <a:ext cx="124857" cy="23187"/>
              </a:xfrm>
              <a:custGeom>
                <a:avLst/>
                <a:gdLst>
                  <a:gd name="connsiteX0" fmla="*/ 113263 w 124857"/>
                  <a:gd name="connsiteY0" fmla="*/ 23187 h 23187"/>
                  <a:gd name="connsiteX1" fmla="*/ 11594 w 124857"/>
                  <a:gd name="connsiteY1" fmla="*/ 23187 h 23187"/>
                  <a:gd name="connsiteX2" fmla="*/ 0 w 124857"/>
                  <a:gd name="connsiteY2" fmla="*/ 11594 h 23187"/>
                  <a:gd name="connsiteX3" fmla="*/ 0 w 124857"/>
                  <a:gd name="connsiteY3" fmla="*/ 11594 h 23187"/>
                  <a:gd name="connsiteX4" fmla="*/ 11594 w 124857"/>
                  <a:gd name="connsiteY4" fmla="*/ 0 h 23187"/>
                  <a:gd name="connsiteX5" fmla="*/ 113263 w 124857"/>
                  <a:gd name="connsiteY5" fmla="*/ 0 h 23187"/>
                  <a:gd name="connsiteX6" fmla="*/ 124857 w 124857"/>
                  <a:gd name="connsiteY6" fmla="*/ 11594 h 23187"/>
                  <a:gd name="connsiteX7" fmla="*/ 124857 w 124857"/>
                  <a:gd name="connsiteY7" fmla="*/ 11594 h 23187"/>
                  <a:gd name="connsiteX8" fmla="*/ 113263 w 124857"/>
                  <a:gd name="connsiteY8" fmla="*/ 23187 h 2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857" h="23187">
                    <a:moveTo>
                      <a:pt x="113263" y="23187"/>
                    </a:moveTo>
                    <a:lnTo>
                      <a:pt x="11594" y="23187"/>
                    </a:lnTo>
                    <a:cubicBezTo>
                      <a:pt x="5210" y="23187"/>
                      <a:pt x="0" y="18004"/>
                      <a:pt x="0" y="11594"/>
                    </a:cubicBezTo>
                    <a:lnTo>
                      <a:pt x="0" y="11594"/>
                    </a:lnTo>
                    <a:cubicBezTo>
                      <a:pt x="0" y="5210"/>
                      <a:pt x="5183" y="0"/>
                      <a:pt x="11594" y="0"/>
                    </a:cubicBezTo>
                    <a:lnTo>
                      <a:pt x="113263" y="0"/>
                    </a:lnTo>
                    <a:cubicBezTo>
                      <a:pt x="119647" y="0"/>
                      <a:pt x="124857" y="5183"/>
                      <a:pt x="124857" y="11594"/>
                    </a:cubicBezTo>
                    <a:lnTo>
                      <a:pt x="124857" y="11594"/>
                    </a:lnTo>
                    <a:cubicBezTo>
                      <a:pt x="124857" y="17977"/>
                      <a:pt x="119674" y="23187"/>
                      <a:pt x="113263" y="231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9" name="Figura a mano libera: forma 78">
                <a:extLst>
                  <a:ext uri="{FF2B5EF4-FFF2-40B4-BE49-F238E27FC236}">
                    <a16:creationId xmlns:a16="http://schemas.microsoft.com/office/drawing/2014/main" id="{320A681A-97EB-C024-D751-B28BC472E0A5}"/>
                  </a:ext>
                </a:extLst>
              </p:cNvPr>
              <p:cNvSpPr/>
              <p:nvPr/>
            </p:nvSpPr>
            <p:spPr>
              <a:xfrm>
                <a:off x="10420233" y="5779153"/>
                <a:ext cx="252870" cy="272846"/>
              </a:xfrm>
              <a:custGeom>
                <a:avLst/>
                <a:gdLst>
                  <a:gd name="connsiteX0" fmla="*/ 220853 w 252870"/>
                  <a:gd name="connsiteY0" fmla="*/ 42337 h 272846"/>
                  <a:gd name="connsiteX1" fmla="*/ 170604 w 252870"/>
                  <a:gd name="connsiteY1" fmla="*/ 140870 h 272846"/>
                  <a:gd name="connsiteX2" fmla="*/ 188227 w 252870"/>
                  <a:gd name="connsiteY2" fmla="*/ 32599 h 272846"/>
                  <a:gd name="connsiteX3" fmla="*/ 132604 w 252870"/>
                  <a:gd name="connsiteY3" fmla="*/ 35490 h 272846"/>
                  <a:gd name="connsiteX4" fmla="*/ 149627 w 252870"/>
                  <a:gd name="connsiteY4" fmla="*/ 2101 h 272846"/>
                  <a:gd name="connsiteX5" fmla="*/ 126439 w 252870"/>
                  <a:gd name="connsiteY5" fmla="*/ 0 h 272846"/>
                  <a:gd name="connsiteX6" fmla="*/ 0 w 252870"/>
                  <a:gd name="connsiteY6" fmla="*/ 126440 h 272846"/>
                  <a:gd name="connsiteX7" fmla="*/ 17077 w 252870"/>
                  <a:gd name="connsiteY7" fmla="*/ 189346 h 272846"/>
                  <a:gd name="connsiteX8" fmla="*/ 65197 w 252870"/>
                  <a:gd name="connsiteY8" fmla="*/ 272792 h 272846"/>
                  <a:gd name="connsiteX9" fmla="*/ 72672 w 252870"/>
                  <a:gd name="connsiteY9" fmla="*/ 272792 h 272846"/>
                  <a:gd name="connsiteX10" fmla="*/ 72672 w 252870"/>
                  <a:gd name="connsiteY10" fmla="*/ 272847 h 272846"/>
                  <a:gd name="connsiteX11" fmla="*/ 178761 w 252870"/>
                  <a:gd name="connsiteY11" fmla="*/ 272847 h 272846"/>
                  <a:gd name="connsiteX12" fmla="*/ 178761 w 252870"/>
                  <a:gd name="connsiteY12" fmla="*/ 272792 h 272846"/>
                  <a:gd name="connsiteX13" fmla="*/ 187627 w 252870"/>
                  <a:gd name="connsiteY13" fmla="*/ 272792 h 272846"/>
                  <a:gd name="connsiteX14" fmla="*/ 235747 w 252870"/>
                  <a:gd name="connsiteY14" fmla="*/ 189346 h 272846"/>
                  <a:gd name="connsiteX15" fmla="*/ 220771 w 252870"/>
                  <a:gd name="connsiteY15" fmla="*/ 42310 h 272846"/>
                  <a:gd name="connsiteX16" fmla="*/ 168449 w 252870"/>
                  <a:gd name="connsiteY16" fmla="*/ 198048 h 272846"/>
                  <a:gd name="connsiteX17" fmla="*/ 94795 w 252870"/>
                  <a:gd name="connsiteY17" fmla="*/ 143216 h 272846"/>
                  <a:gd name="connsiteX18" fmla="*/ 64134 w 252870"/>
                  <a:gd name="connsiteY18" fmla="*/ 113100 h 272846"/>
                  <a:gd name="connsiteX19" fmla="*/ 136642 w 252870"/>
                  <a:gd name="connsiteY19" fmla="*/ 193164 h 272846"/>
                  <a:gd name="connsiteX20" fmla="*/ 156938 w 252870"/>
                  <a:gd name="connsiteY20" fmla="*/ 210978 h 272846"/>
                  <a:gd name="connsiteX21" fmla="*/ 44329 w 252870"/>
                  <a:gd name="connsiteY21" fmla="*/ 94496 h 272846"/>
                  <a:gd name="connsiteX22" fmla="*/ 168477 w 252870"/>
                  <a:gd name="connsiteY22" fmla="*/ 198048 h 27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52870" h="272846">
                    <a:moveTo>
                      <a:pt x="220853" y="42337"/>
                    </a:moveTo>
                    <a:lnTo>
                      <a:pt x="170604" y="140870"/>
                    </a:lnTo>
                    <a:lnTo>
                      <a:pt x="188227" y="32599"/>
                    </a:lnTo>
                    <a:lnTo>
                      <a:pt x="132604" y="35490"/>
                    </a:lnTo>
                    <a:lnTo>
                      <a:pt x="149627" y="2101"/>
                    </a:lnTo>
                    <a:cubicBezTo>
                      <a:pt x="142207" y="709"/>
                      <a:pt x="134405" y="0"/>
                      <a:pt x="126439" y="0"/>
                    </a:cubicBezTo>
                    <a:cubicBezTo>
                      <a:pt x="52704" y="0"/>
                      <a:pt x="0" y="60506"/>
                      <a:pt x="0" y="126440"/>
                    </a:cubicBezTo>
                    <a:cubicBezTo>
                      <a:pt x="0" y="147444"/>
                      <a:pt x="5320" y="168995"/>
                      <a:pt x="17077" y="189346"/>
                    </a:cubicBezTo>
                    <a:lnTo>
                      <a:pt x="65197" y="272792"/>
                    </a:lnTo>
                    <a:lnTo>
                      <a:pt x="72672" y="272792"/>
                    </a:lnTo>
                    <a:lnTo>
                      <a:pt x="72672" y="272847"/>
                    </a:lnTo>
                    <a:lnTo>
                      <a:pt x="178761" y="272847"/>
                    </a:lnTo>
                    <a:lnTo>
                      <a:pt x="178761" y="272792"/>
                    </a:lnTo>
                    <a:lnTo>
                      <a:pt x="187627" y="272792"/>
                    </a:lnTo>
                    <a:lnTo>
                      <a:pt x="235747" y="189346"/>
                    </a:lnTo>
                    <a:cubicBezTo>
                      <a:pt x="264963" y="138797"/>
                      <a:pt x="254706" y="80665"/>
                      <a:pt x="220771" y="42310"/>
                    </a:cubicBezTo>
                    <a:close/>
                    <a:moveTo>
                      <a:pt x="168449" y="198048"/>
                    </a:moveTo>
                    <a:cubicBezTo>
                      <a:pt x="142616" y="181380"/>
                      <a:pt x="117846" y="163267"/>
                      <a:pt x="94795" y="143216"/>
                    </a:cubicBezTo>
                    <a:cubicBezTo>
                      <a:pt x="83993" y="133723"/>
                      <a:pt x="73654" y="123766"/>
                      <a:pt x="64134" y="113100"/>
                    </a:cubicBezTo>
                    <a:cubicBezTo>
                      <a:pt x="84538" y="142752"/>
                      <a:pt x="109963" y="168777"/>
                      <a:pt x="136642" y="193164"/>
                    </a:cubicBezTo>
                    <a:cubicBezTo>
                      <a:pt x="143271" y="199193"/>
                      <a:pt x="150036" y="205113"/>
                      <a:pt x="156938" y="210978"/>
                    </a:cubicBezTo>
                    <a:cubicBezTo>
                      <a:pt x="129576" y="216297"/>
                      <a:pt x="54968" y="218998"/>
                      <a:pt x="44329" y="94496"/>
                    </a:cubicBezTo>
                    <a:cubicBezTo>
                      <a:pt x="44329" y="94496"/>
                      <a:pt x="181925" y="77828"/>
                      <a:pt x="168477" y="1980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0" name="Figura a mano libera: forma 79">
                <a:extLst>
                  <a:ext uri="{FF2B5EF4-FFF2-40B4-BE49-F238E27FC236}">
                    <a16:creationId xmlns:a16="http://schemas.microsoft.com/office/drawing/2014/main" id="{DF733F1F-8BA5-1A5A-C7A3-72CF3A996298}"/>
                  </a:ext>
                </a:extLst>
              </p:cNvPr>
              <p:cNvSpPr/>
              <p:nvPr/>
            </p:nvSpPr>
            <p:spPr>
              <a:xfrm rot="8436598">
                <a:off x="10415873" y="5733042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4 w 26324"/>
                  <a:gd name="connsiteY1" fmla="*/ 0 h 58704"/>
                  <a:gd name="connsiteX2" fmla="*/ 26324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4" y="0"/>
                    </a:lnTo>
                    <a:lnTo>
                      <a:pt x="26324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1" name="Figura a mano libera: forma 80">
                <a:extLst>
                  <a:ext uri="{FF2B5EF4-FFF2-40B4-BE49-F238E27FC236}">
                    <a16:creationId xmlns:a16="http://schemas.microsoft.com/office/drawing/2014/main" id="{063DAE5C-B2BB-FCA9-9E91-26C0D9205FFC}"/>
                  </a:ext>
                </a:extLst>
              </p:cNvPr>
              <p:cNvSpPr/>
              <p:nvPr/>
            </p:nvSpPr>
            <p:spPr>
              <a:xfrm rot="6026401">
                <a:off x="10365239" y="5814609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5 w 26324"/>
                  <a:gd name="connsiteY1" fmla="*/ 0 h 58704"/>
                  <a:gd name="connsiteX2" fmla="*/ 26325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5" y="0"/>
                    </a:lnTo>
                    <a:lnTo>
                      <a:pt x="26325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2" name="Figura a mano libera: forma 81">
                <a:extLst>
                  <a:ext uri="{FF2B5EF4-FFF2-40B4-BE49-F238E27FC236}">
                    <a16:creationId xmlns:a16="http://schemas.microsoft.com/office/drawing/2014/main" id="{30DC4561-B5F6-B291-1FFE-18EDCAA994C1}"/>
                  </a:ext>
                </a:extLst>
              </p:cNvPr>
              <p:cNvSpPr/>
              <p:nvPr/>
            </p:nvSpPr>
            <p:spPr>
              <a:xfrm rot="3991199">
                <a:off x="10696971" y="5805236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4 w 26324"/>
                  <a:gd name="connsiteY1" fmla="*/ 0 h 58704"/>
                  <a:gd name="connsiteX2" fmla="*/ 26324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4" y="0"/>
                    </a:lnTo>
                    <a:lnTo>
                      <a:pt x="26324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3" name="Figura a mano libera: forma 82">
                <a:extLst>
                  <a:ext uri="{FF2B5EF4-FFF2-40B4-BE49-F238E27FC236}">
                    <a16:creationId xmlns:a16="http://schemas.microsoft.com/office/drawing/2014/main" id="{D2E0EFB5-D673-CD7B-85B1-CF3D0A670F69}"/>
                  </a:ext>
                </a:extLst>
              </p:cNvPr>
              <p:cNvSpPr/>
              <p:nvPr/>
            </p:nvSpPr>
            <p:spPr>
              <a:xfrm rot="6026401">
                <a:off x="10703167" y="5896145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4 w 26324"/>
                  <a:gd name="connsiteY1" fmla="*/ 0 h 58704"/>
                  <a:gd name="connsiteX2" fmla="*/ 26324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4" y="0"/>
                    </a:lnTo>
                    <a:lnTo>
                      <a:pt x="26324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4" name="Figura a mano libera: forma 83">
                <a:extLst>
                  <a:ext uri="{FF2B5EF4-FFF2-40B4-BE49-F238E27FC236}">
                    <a16:creationId xmlns:a16="http://schemas.microsoft.com/office/drawing/2014/main" id="{07BFADD3-C661-F3FD-5F1A-6C3DB4C88DE7}"/>
                  </a:ext>
                </a:extLst>
              </p:cNvPr>
              <p:cNvSpPr/>
              <p:nvPr/>
            </p:nvSpPr>
            <p:spPr>
              <a:xfrm rot="4773599">
                <a:off x="10364430" y="5895516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4 w 26324"/>
                  <a:gd name="connsiteY1" fmla="*/ 0 h 58704"/>
                  <a:gd name="connsiteX2" fmla="*/ 26324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4" y="0"/>
                    </a:lnTo>
                    <a:lnTo>
                      <a:pt x="26324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5" name="Figura a mano libera: forma 84">
                <a:extLst>
                  <a:ext uri="{FF2B5EF4-FFF2-40B4-BE49-F238E27FC236}">
                    <a16:creationId xmlns:a16="http://schemas.microsoft.com/office/drawing/2014/main" id="{DFE6AD8A-F9DC-48E3-8947-3012290AA23A}"/>
                  </a:ext>
                </a:extLst>
              </p:cNvPr>
              <p:cNvSpPr/>
              <p:nvPr/>
            </p:nvSpPr>
            <p:spPr>
              <a:xfrm rot="10800000">
                <a:off x="10523458" y="5697588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5 w 26324"/>
                  <a:gd name="connsiteY1" fmla="*/ 0 h 58704"/>
                  <a:gd name="connsiteX2" fmla="*/ 26325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5" y="0"/>
                    </a:lnTo>
                    <a:lnTo>
                      <a:pt x="26325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6" name="Figura a mano libera: forma 85">
                <a:extLst>
                  <a:ext uri="{FF2B5EF4-FFF2-40B4-BE49-F238E27FC236}">
                    <a16:creationId xmlns:a16="http://schemas.microsoft.com/office/drawing/2014/main" id="{C762B8FB-E09A-5776-E3DC-43036F677A4F}"/>
                  </a:ext>
                </a:extLst>
              </p:cNvPr>
              <p:cNvSpPr/>
              <p:nvPr/>
            </p:nvSpPr>
            <p:spPr>
              <a:xfrm>
                <a:off x="10579353" y="5691260"/>
                <a:ext cx="81019" cy="180042"/>
              </a:xfrm>
              <a:custGeom>
                <a:avLst/>
                <a:gdLst>
                  <a:gd name="connsiteX0" fmla="*/ 28561 w 81019"/>
                  <a:gd name="connsiteY0" fmla="*/ 180043 h 180042"/>
                  <a:gd name="connsiteX1" fmla="*/ 45174 w 81019"/>
                  <a:gd name="connsiteY1" fmla="*/ 101288 h 180042"/>
                  <a:gd name="connsiteX2" fmla="*/ 0 w 81019"/>
                  <a:gd name="connsiteY2" fmla="*/ 103088 h 180042"/>
                  <a:gd name="connsiteX3" fmla="*/ 57341 w 81019"/>
                  <a:gd name="connsiteY3" fmla="*/ 0 h 180042"/>
                  <a:gd name="connsiteX4" fmla="*/ 46347 w 81019"/>
                  <a:gd name="connsiteY4" fmla="*/ 78782 h 180042"/>
                  <a:gd name="connsiteX5" fmla="*/ 81020 w 81019"/>
                  <a:gd name="connsiteY5" fmla="*/ 76954 h 180042"/>
                  <a:gd name="connsiteX6" fmla="*/ 28561 w 81019"/>
                  <a:gd name="connsiteY6" fmla="*/ 180043 h 180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019" h="180042">
                    <a:moveTo>
                      <a:pt x="28561" y="180043"/>
                    </a:moveTo>
                    <a:lnTo>
                      <a:pt x="45174" y="101288"/>
                    </a:lnTo>
                    <a:lnTo>
                      <a:pt x="0" y="103088"/>
                    </a:lnTo>
                    <a:lnTo>
                      <a:pt x="57341" y="0"/>
                    </a:lnTo>
                    <a:lnTo>
                      <a:pt x="46347" y="78782"/>
                    </a:lnTo>
                    <a:lnTo>
                      <a:pt x="81020" y="76954"/>
                    </a:lnTo>
                    <a:lnTo>
                      <a:pt x="28561" y="180043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7163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E8E3B0-2FE8-1947-A466-D1CF784D4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840C52-CC53-766B-D8B8-8517F74AA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F2FF89-7F17-BAB2-C9B7-97DF76786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9C4B82-968E-CB50-AEE7-961B4AE66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9C5C90-780B-5D18-E7B1-E562CAE47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8614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99A18-301F-6780-9B99-9FD16B2D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C537B29-901F-5FEA-AD6B-FECF3B041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4BBF7-331A-E006-5132-52C0A43D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5F9E4D-5D6E-B68B-8948-92A020712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9F6344-4929-6F0C-AF55-F31D9BE05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936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1B700F-4269-1881-1932-D92EAD993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4319B2-F09B-C32B-A87E-8035006797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302F0A8-C018-1321-65E6-C465C4E96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C2FA954-DDCB-7E57-ED7E-76CA8053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65FD14D-D49D-61FC-5F7A-4FAFB2916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E7BA16-C924-612B-8158-CE59E2FCF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959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200D18-507C-B36C-D1EB-760215341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B54AA0D-E679-01D7-A256-8E4A3788B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A6BC478-CCAA-3464-D14E-DEB3169E5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B58577F-B534-0AA3-C51C-A69AEEC32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F83BFC1-6F31-5F76-E56B-1CC924B7D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4FD601A-BF3D-DB0C-0713-66CA00BE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970112F-154D-EA4A-43AE-08C16E7BB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B098664-B451-ACF7-5B4C-D7612C773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977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B7D1CB-D692-C3DA-2373-86023D2C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53AD3AE-CD27-D705-C305-52B5A7227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8934CA4-96E5-68DB-C2F2-8B016B0C8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7B91F2-8753-6A7D-9EFD-BAAC0528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547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4157285-5CEE-EA53-23CF-8557CF3BE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3C21E4C-C63E-9F8A-F51F-D71108E07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8FEDF5C-4978-03DF-F870-90D778976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0592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DBCD7E-0615-BF64-BC83-2C9D87F3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95FEE9-7972-7274-2F90-B4AB59F13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8FAAF2-83BC-3853-428F-187FC82EB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5CA82C-A2D7-CAC6-08A3-9AA0E864D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FD72923-E99B-7BD3-C693-9998D6C12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BE9109-6008-3E8E-6476-85B722FF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615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EF3A1E-FEC0-F15B-D06A-E49BF57A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1CBFF24-DAB1-BFBF-0D23-4488A499A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A5D3C2-20FB-CBB3-538A-5632A0C24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91F5A6-1963-C082-8B5F-93DFAEB6A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EB7DE00-0CB9-11FB-40CE-24798148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04E783-2107-0E85-EA6E-0B20E35DF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6569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E198EB-10F3-091D-6CE2-E0BBEEB03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B74ED49-975B-FA17-29FB-E19A6A02C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A9874F-F348-C78B-5ED6-A288CCC3B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20BF16-E379-FC49-506C-1D258F0FF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9EF734-85A8-9DCF-923F-6CACCC27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297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F044DBF-1950-E4EC-FD2C-14FF14E7E0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8D11AA8-0036-22CE-666A-547F7587B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1CC61A-40B4-5F0B-68E9-E1FCAB8A5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033F71-9641-A686-4BDE-D90125CB2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18BAD8-762F-0137-87FA-987931C02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075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C5E2F02-7EC6-6AF8-43B1-2EDC3AD93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2612A6D-BCC6-6811-DFB6-8891B8570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8CA6DB-50D4-DE10-DB56-9004D3658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7839EA-8507-43A0-9BE0-9B78AD09BF09}" type="datetimeFigureOut">
              <a:rPr lang="it-IT" smtClean="0"/>
              <a:t>15/07/2025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1E438F-F46E-8F47-D45D-68751EB7B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5C43B9-9B53-7F12-7944-B27AE6AC2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2C6964-FFAF-458B-A553-07CAEE8A1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96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hyperlink" Target="https://docs.google.com/forms/d/1eGH-RJdZSQtHIhnmbf0n49W9cYUwt_F6l9qxZt16_gU/viewform?edit_requested=tru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orms.gle/5o8m8GcPcqeHqsFd6" TargetMode="External"/><Relationship Id="rId5" Type="http://schemas.openxmlformats.org/officeDocument/2006/relationships/hyperlink" Target="mailto:transizioneenergetica@le.camcom.it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35">
              <a:schemeClr val="accent6">
                <a:lumMod val="20000"/>
                <a:lumOff val="80000"/>
              </a:schemeClr>
            </a:gs>
            <a:gs pos="100000">
              <a:srgbClr val="CBED8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Ovale 210">
            <a:extLst>
              <a:ext uri="{FF2B5EF4-FFF2-40B4-BE49-F238E27FC236}">
                <a16:creationId xmlns:a16="http://schemas.microsoft.com/office/drawing/2014/main" id="{075168B2-B860-BD8E-9652-42B91E0CF76C}"/>
              </a:ext>
            </a:extLst>
          </p:cNvPr>
          <p:cNvSpPr/>
          <p:nvPr/>
        </p:nvSpPr>
        <p:spPr>
          <a:xfrm>
            <a:off x="7577533" y="6047"/>
            <a:ext cx="2643661" cy="26436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7" name="Immagine 186" descr="Immagine che contiene schermata, Carattere, Elementi grafici, design&#10;&#10;Descrizione generata automaticamente">
            <a:extLst>
              <a:ext uri="{FF2B5EF4-FFF2-40B4-BE49-F238E27FC236}">
                <a16:creationId xmlns:a16="http://schemas.microsoft.com/office/drawing/2014/main" id="{883E248B-9F93-0603-A8B5-81614BE9D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33" y="393297"/>
            <a:ext cx="2502911" cy="818659"/>
          </a:xfrm>
          <a:prstGeom prst="rect">
            <a:avLst/>
          </a:prstGeom>
        </p:spPr>
      </p:pic>
      <p:pic>
        <p:nvPicPr>
          <p:cNvPr id="191" name="Immagine 190" descr="Immagine che contiene Carattere, Elementi grafici, grafica, design&#10;&#10;Descrizione generata automaticamente">
            <a:extLst>
              <a:ext uri="{FF2B5EF4-FFF2-40B4-BE49-F238E27FC236}">
                <a16:creationId xmlns:a16="http://schemas.microsoft.com/office/drawing/2014/main" id="{303D83F4-4E39-E11D-9142-D082D0FD2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264114"/>
            <a:ext cx="1676400" cy="393954"/>
          </a:xfrm>
          <a:prstGeom prst="rect">
            <a:avLst/>
          </a:prstGeom>
        </p:spPr>
      </p:pic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14A5FA31-2476-3503-ED80-DF49E5FD7B82}"/>
              </a:ext>
            </a:extLst>
          </p:cNvPr>
          <p:cNvGrpSpPr/>
          <p:nvPr/>
        </p:nvGrpSpPr>
        <p:grpSpPr>
          <a:xfrm>
            <a:off x="-4133" y="5614256"/>
            <a:ext cx="4439568" cy="170495"/>
            <a:chOff x="-4133" y="5928581"/>
            <a:chExt cx="4439568" cy="170495"/>
          </a:xfrm>
        </p:grpSpPr>
        <p:sp>
          <p:nvSpPr>
            <p:cNvPr id="194" name="Figura a mano libera: forma 193">
              <a:extLst>
                <a:ext uri="{FF2B5EF4-FFF2-40B4-BE49-F238E27FC236}">
                  <a16:creationId xmlns:a16="http://schemas.microsoft.com/office/drawing/2014/main" id="{E140B318-147F-0F35-5BF8-CECFED8545A6}"/>
                </a:ext>
              </a:extLst>
            </p:cNvPr>
            <p:cNvSpPr/>
            <p:nvPr/>
          </p:nvSpPr>
          <p:spPr>
            <a:xfrm rot="5400000" flipH="1">
              <a:off x="2129908" y="3886506"/>
              <a:ext cx="5615" cy="4273698"/>
            </a:xfrm>
            <a:custGeom>
              <a:avLst/>
              <a:gdLst>
                <a:gd name="connsiteX0" fmla="*/ 0 w 10911"/>
                <a:gd name="connsiteY0" fmla="*/ 0 h 3631875"/>
                <a:gd name="connsiteX1" fmla="*/ 10912 w 10911"/>
                <a:gd name="connsiteY1" fmla="*/ 0 h 3631875"/>
                <a:gd name="connsiteX2" fmla="*/ 10912 w 10911"/>
                <a:gd name="connsiteY2" fmla="*/ 3631876 h 3631875"/>
                <a:gd name="connsiteX3" fmla="*/ 0 w 10911"/>
                <a:gd name="connsiteY3" fmla="*/ 3631876 h 363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11" h="3631875">
                  <a:moveTo>
                    <a:pt x="0" y="0"/>
                  </a:moveTo>
                  <a:lnTo>
                    <a:pt x="10912" y="0"/>
                  </a:lnTo>
                  <a:lnTo>
                    <a:pt x="10912" y="3631876"/>
                  </a:lnTo>
                  <a:lnTo>
                    <a:pt x="0" y="3631876"/>
                  </a:lnTo>
                  <a:close/>
                </a:path>
              </a:pathLst>
            </a:custGeom>
            <a:gradFill>
              <a:gsLst>
                <a:gs pos="0">
                  <a:srgbClr val="BDE838"/>
                </a:gs>
                <a:gs pos="32000">
                  <a:srgbClr val="A0D224"/>
                </a:gs>
                <a:gs pos="76000">
                  <a:srgbClr val="7EB80C"/>
                </a:gs>
                <a:gs pos="100000">
                  <a:srgbClr val="71AF04"/>
                </a:gs>
              </a:gsLst>
              <a:lin ang="0" scaled="1"/>
            </a:gradFill>
            <a:ln w="2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195" name="Figura a mano libera: forma 194">
              <a:extLst>
                <a:ext uri="{FF2B5EF4-FFF2-40B4-BE49-F238E27FC236}">
                  <a16:creationId xmlns:a16="http://schemas.microsoft.com/office/drawing/2014/main" id="{BC82E653-BB17-EEE4-C95E-FB27DBCECA19}"/>
                </a:ext>
              </a:extLst>
            </p:cNvPr>
            <p:cNvSpPr/>
            <p:nvPr/>
          </p:nvSpPr>
          <p:spPr>
            <a:xfrm flipH="1">
              <a:off x="4264940" y="5928581"/>
              <a:ext cx="170495" cy="170495"/>
            </a:xfrm>
            <a:custGeom>
              <a:avLst/>
              <a:gdLst>
                <a:gd name="connsiteX0" fmla="*/ 85248 w 170495"/>
                <a:gd name="connsiteY0" fmla="*/ 170495 h 170495"/>
                <a:gd name="connsiteX1" fmla="*/ 0 w 170495"/>
                <a:gd name="connsiteY1" fmla="*/ 85248 h 170495"/>
                <a:gd name="connsiteX2" fmla="*/ 85248 w 170495"/>
                <a:gd name="connsiteY2" fmla="*/ 0 h 170495"/>
                <a:gd name="connsiteX3" fmla="*/ 170495 w 170495"/>
                <a:gd name="connsiteY3" fmla="*/ 85248 h 170495"/>
                <a:gd name="connsiteX4" fmla="*/ 85248 w 170495"/>
                <a:gd name="connsiteY4" fmla="*/ 170495 h 170495"/>
                <a:gd name="connsiteX5" fmla="*/ 85248 w 170495"/>
                <a:gd name="connsiteY5" fmla="*/ 6820 h 170495"/>
                <a:gd name="connsiteX6" fmla="*/ 6820 w 170495"/>
                <a:gd name="connsiteY6" fmla="*/ 85248 h 170495"/>
                <a:gd name="connsiteX7" fmla="*/ 85248 w 170495"/>
                <a:gd name="connsiteY7" fmla="*/ 163675 h 170495"/>
                <a:gd name="connsiteX8" fmla="*/ 163675 w 170495"/>
                <a:gd name="connsiteY8" fmla="*/ 85248 h 170495"/>
                <a:gd name="connsiteX9" fmla="*/ 85248 w 170495"/>
                <a:gd name="connsiteY9" fmla="*/ 6820 h 17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495" h="170495">
                  <a:moveTo>
                    <a:pt x="85248" y="170495"/>
                  </a:moveTo>
                  <a:cubicBezTo>
                    <a:pt x="38245" y="170495"/>
                    <a:pt x="0" y="132250"/>
                    <a:pt x="0" y="85248"/>
                  </a:cubicBezTo>
                  <a:cubicBezTo>
                    <a:pt x="0" y="38246"/>
                    <a:pt x="38245" y="0"/>
                    <a:pt x="85248" y="0"/>
                  </a:cubicBezTo>
                  <a:cubicBezTo>
                    <a:pt x="132250" y="0"/>
                    <a:pt x="170495" y="38246"/>
                    <a:pt x="170495" y="85248"/>
                  </a:cubicBezTo>
                  <a:cubicBezTo>
                    <a:pt x="170495" y="132250"/>
                    <a:pt x="132250" y="170495"/>
                    <a:pt x="85248" y="170495"/>
                  </a:cubicBezTo>
                  <a:close/>
                  <a:moveTo>
                    <a:pt x="85248" y="6820"/>
                  </a:moveTo>
                  <a:cubicBezTo>
                    <a:pt x="42010" y="6820"/>
                    <a:pt x="6820" y="42010"/>
                    <a:pt x="6820" y="85248"/>
                  </a:cubicBezTo>
                  <a:cubicBezTo>
                    <a:pt x="6820" y="128485"/>
                    <a:pt x="42010" y="163675"/>
                    <a:pt x="85248" y="163675"/>
                  </a:cubicBezTo>
                  <a:cubicBezTo>
                    <a:pt x="128485" y="163675"/>
                    <a:pt x="163675" y="128485"/>
                    <a:pt x="163675" y="85248"/>
                  </a:cubicBezTo>
                  <a:cubicBezTo>
                    <a:pt x="163675" y="42010"/>
                    <a:pt x="128485" y="6820"/>
                    <a:pt x="85248" y="6820"/>
                  </a:cubicBezTo>
                  <a:close/>
                </a:path>
              </a:pathLst>
            </a:custGeom>
            <a:gradFill>
              <a:gsLst>
                <a:gs pos="0">
                  <a:srgbClr val="BDE838"/>
                </a:gs>
                <a:gs pos="32000">
                  <a:srgbClr val="A0D224"/>
                </a:gs>
                <a:gs pos="76000">
                  <a:srgbClr val="7EB80C"/>
                </a:gs>
                <a:gs pos="100000">
                  <a:srgbClr val="71AF04"/>
                </a:gs>
              </a:gsLst>
              <a:lin ang="0" scaled="1"/>
            </a:gradFill>
            <a:ln w="2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dirty="0"/>
            </a:p>
          </p:txBody>
        </p:sp>
        <p:sp>
          <p:nvSpPr>
            <p:cNvPr id="196" name="Ovale 195">
              <a:extLst>
                <a:ext uri="{FF2B5EF4-FFF2-40B4-BE49-F238E27FC236}">
                  <a16:creationId xmlns:a16="http://schemas.microsoft.com/office/drawing/2014/main" id="{3A2BE54A-98A1-370B-304A-05D4ADCB5602}"/>
                </a:ext>
              </a:extLst>
            </p:cNvPr>
            <p:cNvSpPr/>
            <p:nvPr/>
          </p:nvSpPr>
          <p:spPr>
            <a:xfrm>
              <a:off x="4289209" y="5950618"/>
              <a:ext cx="126420" cy="126420"/>
            </a:xfrm>
            <a:prstGeom prst="ellipse">
              <a:avLst/>
            </a:prstGeom>
            <a:solidFill>
              <a:srgbClr val="77B4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200" name="Immagine 199" descr="Immagine che contiene Carattere, Elementi grafici, schermata, testo&#10;&#10;Descrizione generata automaticamente">
            <a:extLst>
              <a:ext uri="{FF2B5EF4-FFF2-40B4-BE49-F238E27FC236}">
                <a16:creationId xmlns:a16="http://schemas.microsoft.com/office/drawing/2014/main" id="{8E4068C8-D957-0663-CDE8-7484A0D1B2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174" y="6292065"/>
            <a:ext cx="2065181" cy="366003"/>
          </a:xfrm>
          <a:prstGeom prst="rect">
            <a:avLst/>
          </a:prstGeom>
        </p:spPr>
      </p:pic>
      <p:sp>
        <p:nvSpPr>
          <p:cNvPr id="203" name="CasellaDiTesto 202">
            <a:extLst>
              <a:ext uri="{FF2B5EF4-FFF2-40B4-BE49-F238E27FC236}">
                <a16:creationId xmlns:a16="http://schemas.microsoft.com/office/drawing/2014/main" id="{F839C854-B8D7-E6D3-3DD5-0B26551141FA}"/>
              </a:ext>
            </a:extLst>
          </p:cNvPr>
          <p:cNvSpPr txBox="1"/>
          <p:nvPr/>
        </p:nvSpPr>
        <p:spPr>
          <a:xfrm>
            <a:off x="285750" y="4809610"/>
            <a:ext cx="43135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accent6">
                    <a:lumMod val="50000"/>
                  </a:schemeClr>
                </a:solidFill>
              </a:rPr>
              <a:t>INFO</a:t>
            </a:r>
            <a:r>
              <a:rPr lang="it-IT" sz="1400" b="1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it-IT" sz="1400" b="1">
                <a:solidFill>
                  <a:schemeClr val="accent6">
                    <a:lumMod val="50000"/>
                  </a:schemeClr>
                </a:solidFill>
                <a:hlinkClick r:id="rId5"/>
              </a:rPr>
              <a:t>transizioneenergetica</a:t>
            </a:r>
            <a:r>
              <a:rPr lang="it-IT" sz="1400" b="1" dirty="0">
                <a:solidFill>
                  <a:schemeClr val="accent6">
                    <a:lumMod val="50000"/>
                  </a:schemeClr>
                </a:solidFill>
                <a:hlinkClick r:id="rId5"/>
              </a:rPr>
              <a:t>@le.camcom.it</a:t>
            </a:r>
            <a:endParaRPr lang="it-IT" sz="1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sz="1400" b="1" dirty="0">
                <a:solidFill>
                  <a:schemeClr val="accent6">
                    <a:lumMod val="50000"/>
                  </a:schemeClr>
                </a:solidFill>
              </a:rPr>
              <a:t>Tel. 0832- 684242-220</a:t>
            </a:r>
          </a:p>
        </p:txBody>
      </p:sp>
      <p:sp>
        <p:nvSpPr>
          <p:cNvPr id="204" name="CasellaDiTesto 203">
            <a:extLst>
              <a:ext uri="{FF2B5EF4-FFF2-40B4-BE49-F238E27FC236}">
                <a16:creationId xmlns:a16="http://schemas.microsoft.com/office/drawing/2014/main" id="{27077936-6ACB-273B-D542-FE0044977BEC}"/>
              </a:ext>
            </a:extLst>
          </p:cNvPr>
          <p:cNvSpPr txBox="1"/>
          <p:nvPr/>
        </p:nvSpPr>
        <p:spPr>
          <a:xfrm>
            <a:off x="285750" y="5387426"/>
            <a:ext cx="40346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accent6">
                    <a:lumMod val="50000"/>
                  </a:schemeClr>
                </a:solidFill>
              </a:rPr>
              <a:t>ISCRIZIONI</a:t>
            </a:r>
            <a:r>
              <a:rPr lang="it-IT" sz="1400" b="1">
                <a:solidFill>
                  <a:schemeClr val="accent6">
                    <a:lumMod val="50000"/>
                  </a:schemeClr>
                </a:solidFill>
              </a:rPr>
              <a:t>:  </a:t>
            </a:r>
            <a:r>
              <a:rPr lang="it-IT" sz="1400" b="1">
                <a:solidFill>
                  <a:schemeClr val="accent6">
                    <a:lumMod val="50000"/>
                  </a:schemeClr>
                </a:solidFill>
                <a:hlinkClick r:id="rId6"/>
              </a:rPr>
              <a:t>CLICCA QUI</a:t>
            </a:r>
            <a:r>
              <a:rPr lang="it-IT" sz="1400" b="1">
                <a:solidFill>
                  <a:schemeClr val="accent6">
                    <a:lumMod val="50000"/>
                  </a:schemeClr>
                </a:solidFill>
                <a:hlinkClick r:id="rId7"/>
              </a:rPr>
              <a:t> </a:t>
            </a:r>
            <a:endParaRPr lang="it-IT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D81DB17C-D394-18F9-F42B-E9FA6FB7C731}"/>
              </a:ext>
            </a:extLst>
          </p:cNvPr>
          <p:cNvGrpSpPr/>
          <p:nvPr/>
        </p:nvGrpSpPr>
        <p:grpSpPr>
          <a:xfrm>
            <a:off x="-8449" y="5043006"/>
            <a:ext cx="3072284" cy="170495"/>
            <a:chOff x="-8449" y="5043006"/>
            <a:chExt cx="3072284" cy="170495"/>
          </a:xfrm>
        </p:grpSpPr>
        <p:sp>
          <p:nvSpPr>
            <p:cNvPr id="205" name="Figura a mano libera: forma 204">
              <a:extLst>
                <a:ext uri="{FF2B5EF4-FFF2-40B4-BE49-F238E27FC236}">
                  <a16:creationId xmlns:a16="http://schemas.microsoft.com/office/drawing/2014/main" id="{7F1805E0-8736-F699-508D-0A8CB03F1973}"/>
                </a:ext>
              </a:extLst>
            </p:cNvPr>
            <p:cNvSpPr/>
            <p:nvPr/>
          </p:nvSpPr>
          <p:spPr>
            <a:xfrm rot="5400000" flipH="1">
              <a:off x="1449305" y="3659633"/>
              <a:ext cx="3486" cy="2918994"/>
            </a:xfrm>
            <a:custGeom>
              <a:avLst/>
              <a:gdLst>
                <a:gd name="connsiteX0" fmla="*/ 0 w 10911"/>
                <a:gd name="connsiteY0" fmla="*/ 0 h 3631875"/>
                <a:gd name="connsiteX1" fmla="*/ 10912 w 10911"/>
                <a:gd name="connsiteY1" fmla="*/ 0 h 3631875"/>
                <a:gd name="connsiteX2" fmla="*/ 10912 w 10911"/>
                <a:gd name="connsiteY2" fmla="*/ 3631876 h 3631875"/>
                <a:gd name="connsiteX3" fmla="*/ 0 w 10911"/>
                <a:gd name="connsiteY3" fmla="*/ 3631876 h 363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11" h="3631875">
                  <a:moveTo>
                    <a:pt x="0" y="0"/>
                  </a:moveTo>
                  <a:lnTo>
                    <a:pt x="10912" y="0"/>
                  </a:lnTo>
                  <a:lnTo>
                    <a:pt x="10912" y="3631876"/>
                  </a:lnTo>
                  <a:lnTo>
                    <a:pt x="0" y="3631876"/>
                  </a:lnTo>
                  <a:close/>
                </a:path>
              </a:pathLst>
            </a:custGeom>
            <a:gradFill>
              <a:gsLst>
                <a:gs pos="0">
                  <a:srgbClr val="BDE838"/>
                </a:gs>
                <a:gs pos="32000">
                  <a:srgbClr val="A0D224"/>
                </a:gs>
                <a:gs pos="76000">
                  <a:srgbClr val="7EB80C"/>
                </a:gs>
                <a:gs pos="100000">
                  <a:srgbClr val="71AF04"/>
                </a:gs>
              </a:gsLst>
              <a:lin ang="0" scaled="1"/>
            </a:gradFill>
            <a:ln w="2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206" name="Figura a mano libera: forma 205">
              <a:extLst>
                <a:ext uri="{FF2B5EF4-FFF2-40B4-BE49-F238E27FC236}">
                  <a16:creationId xmlns:a16="http://schemas.microsoft.com/office/drawing/2014/main" id="{6B36C372-2288-8904-0130-CDAC2E75AEBA}"/>
                </a:ext>
              </a:extLst>
            </p:cNvPr>
            <p:cNvSpPr/>
            <p:nvPr/>
          </p:nvSpPr>
          <p:spPr>
            <a:xfrm flipH="1">
              <a:off x="2893340" y="5043006"/>
              <a:ext cx="170495" cy="170495"/>
            </a:xfrm>
            <a:custGeom>
              <a:avLst/>
              <a:gdLst>
                <a:gd name="connsiteX0" fmla="*/ 85248 w 170495"/>
                <a:gd name="connsiteY0" fmla="*/ 170495 h 170495"/>
                <a:gd name="connsiteX1" fmla="*/ 0 w 170495"/>
                <a:gd name="connsiteY1" fmla="*/ 85248 h 170495"/>
                <a:gd name="connsiteX2" fmla="*/ 85248 w 170495"/>
                <a:gd name="connsiteY2" fmla="*/ 0 h 170495"/>
                <a:gd name="connsiteX3" fmla="*/ 170495 w 170495"/>
                <a:gd name="connsiteY3" fmla="*/ 85248 h 170495"/>
                <a:gd name="connsiteX4" fmla="*/ 85248 w 170495"/>
                <a:gd name="connsiteY4" fmla="*/ 170495 h 170495"/>
                <a:gd name="connsiteX5" fmla="*/ 85248 w 170495"/>
                <a:gd name="connsiteY5" fmla="*/ 6820 h 170495"/>
                <a:gd name="connsiteX6" fmla="*/ 6820 w 170495"/>
                <a:gd name="connsiteY6" fmla="*/ 85248 h 170495"/>
                <a:gd name="connsiteX7" fmla="*/ 85248 w 170495"/>
                <a:gd name="connsiteY7" fmla="*/ 163675 h 170495"/>
                <a:gd name="connsiteX8" fmla="*/ 163675 w 170495"/>
                <a:gd name="connsiteY8" fmla="*/ 85248 h 170495"/>
                <a:gd name="connsiteX9" fmla="*/ 85248 w 170495"/>
                <a:gd name="connsiteY9" fmla="*/ 6820 h 17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495" h="170495">
                  <a:moveTo>
                    <a:pt x="85248" y="170495"/>
                  </a:moveTo>
                  <a:cubicBezTo>
                    <a:pt x="38245" y="170495"/>
                    <a:pt x="0" y="132250"/>
                    <a:pt x="0" y="85248"/>
                  </a:cubicBezTo>
                  <a:cubicBezTo>
                    <a:pt x="0" y="38246"/>
                    <a:pt x="38245" y="0"/>
                    <a:pt x="85248" y="0"/>
                  </a:cubicBezTo>
                  <a:cubicBezTo>
                    <a:pt x="132250" y="0"/>
                    <a:pt x="170495" y="38246"/>
                    <a:pt x="170495" y="85248"/>
                  </a:cubicBezTo>
                  <a:cubicBezTo>
                    <a:pt x="170495" y="132250"/>
                    <a:pt x="132250" y="170495"/>
                    <a:pt x="85248" y="170495"/>
                  </a:cubicBezTo>
                  <a:close/>
                  <a:moveTo>
                    <a:pt x="85248" y="6820"/>
                  </a:moveTo>
                  <a:cubicBezTo>
                    <a:pt x="42010" y="6820"/>
                    <a:pt x="6820" y="42010"/>
                    <a:pt x="6820" y="85248"/>
                  </a:cubicBezTo>
                  <a:cubicBezTo>
                    <a:pt x="6820" y="128485"/>
                    <a:pt x="42010" y="163675"/>
                    <a:pt x="85248" y="163675"/>
                  </a:cubicBezTo>
                  <a:cubicBezTo>
                    <a:pt x="128485" y="163675"/>
                    <a:pt x="163675" y="128485"/>
                    <a:pt x="163675" y="85248"/>
                  </a:cubicBezTo>
                  <a:cubicBezTo>
                    <a:pt x="163675" y="42010"/>
                    <a:pt x="128485" y="6820"/>
                    <a:pt x="85248" y="6820"/>
                  </a:cubicBezTo>
                  <a:close/>
                </a:path>
              </a:pathLst>
            </a:custGeom>
            <a:gradFill>
              <a:gsLst>
                <a:gs pos="0">
                  <a:srgbClr val="BDE838"/>
                </a:gs>
                <a:gs pos="32000">
                  <a:srgbClr val="A0D224"/>
                </a:gs>
                <a:gs pos="76000">
                  <a:srgbClr val="7EB80C"/>
                </a:gs>
                <a:gs pos="100000">
                  <a:srgbClr val="71AF04"/>
                </a:gs>
              </a:gsLst>
              <a:lin ang="0" scaled="1"/>
            </a:gradFill>
            <a:ln w="2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dirty="0"/>
            </a:p>
          </p:txBody>
        </p:sp>
        <p:sp>
          <p:nvSpPr>
            <p:cNvPr id="207" name="Ovale 206">
              <a:extLst>
                <a:ext uri="{FF2B5EF4-FFF2-40B4-BE49-F238E27FC236}">
                  <a16:creationId xmlns:a16="http://schemas.microsoft.com/office/drawing/2014/main" id="{35847AF9-10AF-AF5E-BE68-D059748EB132}"/>
                </a:ext>
              </a:extLst>
            </p:cNvPr>
            <p:cNvSpPr/>
            <p:nvPr/>
          </p:nvSpPr>
          <p:spPr>
            <a:xfrm>
              <a:off x="2917609" y="5065043"/>
              <a:ext cx="126420" cy="126420"/>
            </a:xfrm>
            <a:prstGeom prst="ellipse">
              <a:avLst/>
            </a:prstGeom>
            <a:solidFill>
              <a:srgbClr val="77B4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12" name="Ovale 211">
            <a:extLst>
              <a:ext uri="{FF2B5EF4-FFF2-40B4-BE49-F238E27FC236}">
                <a16:creationId xmlns:a16="http://schemas.microsoft.com/office/drawing/2014/main" id="{A80BD7AE-9220-9F24-3E04-354BD45F0B83}"/>
              </a:ext>
            </a:extLst>
          </p:cNvPr>
          <p:cNvSpPr/>
          <p:nvPr/>
        </p:nvSpPr>
        <p:spPr>
          <a:xfrm>
            <a:off x="7511046" y="-60440"/>
            <a:ext cx="2776634" cy="2776634"/>
          </a:xfrm>
          <a:prstGeom prst="ellipse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3" name="Ovale 212">
            <a:extLst>
              <a:ext uri="{FF2B5EF4-FFF2-40B4-BE49-F238E27FC236}">
                <a16:creationId xmlns:a16="http://schemas.microsoft.com/office/drawing/2014/main" id="{90754214-A176-B2FC-582D-9A73602B84F3}"/>
              </a:ext>
            </a:extLst>
          </p:cNvPr>
          <p:cNvSpPr/>
          <p:nvPr/>
        </p:nvSpPr>
        <p:spPr>
          <a:xfrm>
            <a:off x="7488958" y="0"/>
            <a:ext cx="2724776" cy="2724776"/>
          </a:xfrm>
          <a:prstGeom prst="ellipse">
            <a:avLst/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4" name="Ovale 213">
            <a:extLst>
              <a:ext uri="{FF2B5EF4-FFF2-40B4-BE49-F238E27FC236}">
                <a16:creationId xmlns:a16="http://schemas.microsoft.com/office/drawing/2014/main" id="{84B68D67-EF44-52A1-8D68-137445C46875}"/>
              </a:ext>
            </a:extLst>
          </p:cNvPr>
          <p:cNvSpPr/>
          <p:nvPr/>
        </p:nvSpPr>
        <p:spPr>
          <a:xfrm>
            <a:off x="7371018" y="-165267"/>
            <a:ext cx="2997254" cy="2997254"/>
          </a:xfrm>
          <a:prstGeom prst="ellipse">
            <a:avLst/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C3C7CC40-4F35-0119-77E6-04FF197301B6}"/>
              </a:ext>
            </a:extLst>
          </p:cNvPr>
          <p:cNvSpPr/>
          <p:nvPr/>
        </p:nvSpPr>
        <p:spPr>
          <a:xfrm>
            <a:off x="6460694" y="2068467"/>
            <a:ext cx="1880475" cy="1880475"/>
          </a:xfrm>
          <a:prstGeom prst="ellipse">
            <a:avLst/>
          </a:prstGeom>
          <a:solidFill>
            <a:srgbClr val="8CC31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A79824-A4C5-5299-17DD-93D17AB934AA}"/>
              </a:ext>
            </a:extLst>
          </p:cNvPr>
          <p:cNvSpPr txBox="1"/>
          <p:nvPr/>
        </p:nvSpPr>
        <p:spPr>
          <a:xfrm>
            <a:off x="6504334" y="2523809"/>
            <a:ext cx="1802818" cy="58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endParaRPr lang="it-IT" sz="24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lnSpc>
                <a:spcPts val="1800"/>
              </a:lnSpc>
            </a:pPr>
            <a:r>
              <a:rPr lang="it-IT" sz="24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+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8F5A03C4-6227-2F26-960F-E6680F7E2361}"/>
              </a:ext>
            </a:extLst>
          </p:cNvPr>
          <p:cNvSpPr/>
          <p:nvPr/>
        </p:nvSpPr>
        <p:spPr>
          <a:xfrm>
            <a:off x="6369570" y="2026616"/>
            <a:ext cx="2043385" cy="2043385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C71FAF40-5EC2-B50E-01FD-D060570B036E}"/>
              </a:ext>
            </a:extLst>
          </p:cNvPr>
          <p:cNvSpPr/>
          <p:nvPr/>
        </p:nvSpPr>
        <p:spPr>
          <a:xfrm>
            <a:off x="6281124" y="1902678"/>
            <a:ext cx="2247724" cy="2247724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4B00152-EEE5-7314-C0FD-D9BF6F26FF2A}"/>
              </a:ext>
            </a:extLst>
          </p:cNvPr>
          <p:cNvSpPr txBox="1"/>
          <p:nvPr/>
        </p:nvSpPr>
        <p:spPr>
          <a:xfrm>
            <a:off x="8016921" y="-68430"/>
            <a:ext cx="16688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it-IT" sz="4000" b="1" dirty="0">
                <a:solidFill>
                  <a:schemeClr val="accent6">
                    <a:lumMod val="50000"/>
                  </a:schemeClr>
                </a:solidFill>
              </a:rPr>
              <a:t>SAVE    DATE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B5DE59A-1EDF-D3B7-91DD-3030BD5BE283}"/>
              </a:ext>
            </a:extLst>
          </p:cNvPr>
          <p:cNvSpPr txBox="1"/>
          <p:nvPr/>
        </p:nvSpPr>
        <p:spPr>
          <a:xfrm>
            <a:off x="8196971" y="630398"/>
            <a:ext cx="1345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8FC518"/>
                </a:solidFill>
              </a:rPr>
              <a:t>THE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C53E135-5965-A642-A9DC-7876BD15B3A2}"/>
              </a:ext>
            </a:extLst>
          </p:cNvPr>
          <p:cNvSpPr txBox="1"/>
          <p:nvPr/>
        </p:nvSpPr>
        <p:spPr>
          <a:xfrm>
            <a:off x="7683938" y="1507718"/>
            <a:ext cx="2371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pc="300" dirty="0">
                <a:solidFill>
                  <a:schemeClr val="accent6"/>
                </a:solidFill>
              </a:rPr>
              <a:t>martedì</a:t>
            </a:r>
          </a:p>
          <a:p>
            <a:pPr algn="ctr"/>
            <a:r>
              <a:rPr lang="it-IT" sz="1600" b="1" dirty="0">
                <a:solidFill>
                  <a:srgbClr val="8CC316"/>
                </a:solidFill>
              </a:rPr>
              <a:t>22 LUGLIO 2025</a:t>
            </a:r>
          </a:p>
          <a:p>
            <a:pPr algn="ctr"/>
            <a:r>
              <a:rPr lang="it-IT" sz="1600" b="1" dirty="0">
                <a:solidFill>
                  <a:srgbClr val="8CC316"/>
                </a:solidFill>
              </a:rPr>
              <a:t>ore 15:00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2F7EBE9-ACA8-5F95-BF2C-C650F9B3610F}"/>
              </a:ext>
            </a:extLst>
          </p:cNvPr>
          <p:cNvSpPr txBox="1"/>
          <p:nvPr/>
        </p:nvSpPr>
        <p:spPr>
          <a:xfrm>
            <a:off x="261928" y="4258121"/>
            <a:ext cx="7003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accent6">
                    <a:lumMod val="50000"/>
                  </a:schemeClr>
                </a:solidFill>
              </a:rPr>
              <a:t>DESTINATARI</a:t>
            </a:r>
            <a:r>
              <a:rPr lang="it-IT" sz="1200" dirty="0">
                <a:solidFill>
                  <a:schemeClr val="accent6">
                    <a:lumMod val="50000"/>
                  </a:schemeClr>
                </a:solidFill>
              </a:rPr>
              <a:t>: Comuni, imprese, esperti tecnici, Associazioni di categoria, privati, liberi professionisti</a:t>
            </a:r>
          </a:p>
        </p:txBody>
      </p:sp>
      <p:pic>
        <p:nvPicPr>
          <p:cNvPr id="2" name="Immagine 1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B78B8A1D-F63C-EBCB-3092-D6D1178C9C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22" y="239135"/>
            <a:ext cx="2229565" cy="97282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0B276A3-8ED1-D17D-9FBD-481E6F45AD7C}"/>
              </a:ext>
            </a:extLst>
          </p:cNvPr>
          <p:cNvSpPr txBox="1"/>
          <p:nvPr/>
        </p:nvSpPr>
        <p:spPr>
          <a:xfrm>
            <a:off x="41941" y="1977655"/>
            <a:ext cx="600417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1200" b="1" dirty="0">
                <a:solidFill>
                  <a:schemeClr val="accent6">
                    <a:lumMod val="50000"/>
                  </a:schemeClr>
                </a:solidFill>
              </a:rPr>
              <a:t>TAVOLO DI PROGETTAZIONE TERRITORIALE: I PRIMI PASSI PER LA COSTITUZIONE DI UNA CER</a:t>
            </a:r>
          </a:p>
          <a:p>
            <a:pPr algn="just">
              <a:defRPr/>
            </a:pPr>
            <a:r>
              <a:rPr lang="it-IT" sz="1200" dirty="0">
                <a:solidFill>
                  <a:schemeClr val="accent6">
                    <a:lumMod val="50000"/>
                  </a:schemeClr>
                </a:solidFill>
              </a:rPr>
              <a:t>La transizione energetica è una sfida cruciale per un futuro sostenibile e resiliente, e le Comunità Energetiche Rinnovabili (CER) rappresentano un modello innovativo per produrre e condividere energia da fonti rinnovabili, coinvolgendo imprese, enti del territorio, associazioni e cittadini per favorire l’autoconsumo collettivo. Il tavolo di progettai&lt;one territoriale ha la finalità di riunire tutti i soggetti interessati alla creazione di una CER con la partecipazione di un esperto tecnico che fornirà consulenza tecnica e supporto operativo per avviare concretamente il percorso di creazione di una CER.</a:t>
            </a:r>
          </a:p>
          <a:p>
            <a:pPr algn="just">
              <a:defRPr/>
            </a:pPr>
            <a:r>
              <a:rPr lang="it-IT" sz="1200" b="0" dirty="0">
                <a:solidFill>
                  <a:schemeClr val="accent6">
                    <a:lumMod val="50000"/>
                  </a:schemeClr>
                </a:solidFill>
                <a:effectLst/>
              </a:rPr>
              <a:t>Sarà un’occasione per favorire il dialogo tra istituzioni </a:t>
            </a:r>
            <a:r>
              <a:rPr lang="it-IT" sz="1200" b="0">
                <a:solidFill>
                  <a:schemeClr val="accent6">
                    <a:lumMod val="50000"/>
                  </a:schemeClr>
                </a:solidFill>
                <a:effectLst/>
              </a:rPr>
              <a:t>e comunità</a:t>
            </a:r>
            <a:r>
              <a:rPr lang="it-IT" sz="1200" b="0" dirty="0">
                <a:solidFill>
                  <a:schemeClr val="accent6">
                    <a:lumMod val="50000"/>
                  </a:schemeClr>
                </a:solidFill>
                <a:effectLst/>
              </a:rPr>
              <a:t>, individuare strategie condivise e contribuire attivamente a un modello energetico più sostenibile, inclusivo ed efficiente.</a:t>
            </a:r>
          </a:p>
          <a:p>
            <a:pPr algn="just">
              <a:defRPr/>
            </a:pPr>
            <a:endParaRPr lang="it-IT" sz="1200" b="1" dirty="0"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404622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ERTA_x002f_CHIUSA xmlns="221b9b05-8e24-42e8-b51f-1c2de44df1dd">APERTA</APERTA_x002f_CHIUSA>
    <Approvazioni xmlns="aeb4a8a2-d325-4366-8bf4-d561aa142a34" xsi:nil="true"/>
    <Esente xmlns="aeb4a8a2-d325-4366-8bf4-d561aa142a34">S</Esente>
    <Costi_x0020_presunti xmlns="221b9b05-8e24-42e8-b51f-1c2de44df1dd" xsi:nil="true"/>
    <Anno xmlns="aeb4a8a2-d325-4366-8bf4-d561aa142a34" xsi:nil="true"/>
    <DocumentSetDescription xmlns="http://schemas.microsoft.com/sharepoint/v3" xsi:nil="true"/>
    <Stato xmlns="221b9b05-8e24-42e8-b51f-1c2de44df1dd">Predisposizione offerta</Stato>
    <_dlc_DocIdPersistId xmlns="aeb4a8a2-d325-4366-8bf4-d561aa142a34" xsi:nil="true"/>
    <_dlc_DocId xmlns="aeb4a8a2-d325-4366-8bf4-d561aa142a34">TMP2W6MRDXZJ-1300152495-917383</_dlc_DocId>
    <TaxCatchAll xmlns="aeb4a8a2-d325-4366-8bf4-d561aa142a34" xsi:nil="true"/>
    <Numero xmlns="aeb4a8a2-d325-4366-8bf4-d561aa142a34" xsi:nil="true"/>
    <Importo_x0020_netto xmlns="aeb4a8a2-d325-4366-8bf4-d561aa142a34" xsi:nil="true"/>
    <Cliente xmlns="aeb4a8a2-d325-4366-8bf4-d561aa142a34" xsi:nil="true"/>
    <Responsabile xmlns="aeb4a8a2-d325-4366-8bf4-d561aa142a34">
      <UserInfo>
        <DisplayName/>
        <AccountId xsi:nil="true"/>
        <AccountType/>
      </UserInfo>
    </Responsabile>
    <_Flow_SignoffStatus xmlns="221b9b05-8e24-42e8-b51f-1c2de44df1dd" xsi:nil="true"/>
    <Codice_x0020_Attività xmlns="aeb4a8a2-d325-4366-8bf4-d561aa142a34">SOI</Codice_x0020_Attività>
    <_dlc_DocIdUrl xmlns="aeb4a8a2-d325-4366-8bf4-d561aa142a34">
      <Url>https://dintecscrl.sharepoint.com/sites/Development/_layouts/15/DocIdRedir.aspx?ID=TMP2W6MRDXZJ-1300152495-917383</Url>
      <Description>TMP2W6MRDXZJ-1300152495-917383</Description>
    </_dlc_DocIdUrl>
    <lcf76f155ced4ddcb4097134ff3c332f xmlns="221b9b05-8e24-42e8-b51f-1c2de44df1dd">
      <Terms xmlns="http://schemas.microsoft.com/office/infopath/2007/PartnerControls"/>
    </lcf76f155ced4ddcb4097134ff3c332f>
    <Fabbisogni xmlns="221b9b05-8e24-42e8-b51f-1c2de44df1d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1E6FCFB69C810479F3933339869F687" ma:contentTypeVersion="43" ma:contentTypeDescription="Creare un nuovo documento." ma:contentTypeScope="" ma:versionID="576dc505f6e4e7aeb073d99272e1d28a">
  <xsd:schema xmlns:xsd="http://www.w3.org/2001/XMLSchema" xmlns:xs="http://www.w3.org/2001/XMLSchema" xmlns:p="http://schemas.microsoft.com/office/2006/metadata/properties" xmlns:ns1="http://schemas.microsoft.com/sharepoint/v3" xmlns:ns2="aeb4a8a2-d325-4366-8bf4-d561aa142a34" xmlns:ns3="221b9b05-8e24-42e8-b51f-1c2de44df1dd" targetNamespace="http://schemas.microsoft.com/office/2006/metadata/properties" ma:root="true" ma:fieldsID="331eb2e25d658963c4e840d5136d81d3" ns1:_="" ns2:_="" ns3:_="">
    <xsd:import namespace="http://schemas.microsoft.com/sharepoint/v3"/>
    <xsd:import namespace="aeb4a8a2-d325-4366-8bf4-d561aa142a34"/>
    <xsd:import namespace="221b9b05-8e24-42e8-b51f-1c2de44df1dd"/>
    <xsd:element name="properties">
      <xsd:complexType>
        <xsd:sequence>
          <xsd:element name="documentManagement">
            <xsd:complexType>
              <xsd:all>
                <xsd:element ref="ns2:_dlc_DocIdUrl" minOccurs="0"/>
                <xsd:element ref="ns1:DocumentSetDescription" minOccurs="0"/>
                <xsd:element ref="ns2:Numero" minOccurs="0"/>
                <xsd:element ref="ns2:Importo_x0020_netto" minOccurs="0"/>
                <xsd:element ref="ns2:Cliente" minOccurs="0"/>
                <xsd:element ref="ns2:Responsabile" minOccurs="0"/>
                <xsd:element ref="ns2:Approvazioni" minOccurs="0"/>
                <xsd:element ref="ns3:Stato" minOccurs="0"/>
                <xsd:element ref="ns2:Anno" minOccurs="0"/>
                <xsd:element ref="ns3:Costi_x0020_presunti" minOccurs="0"/>
                <xsd:element ref="ns3:_Flow_SignoffStatus" minOccurs="0"/>
                <xsd:element ref="ns2:Esente" minOccurs="0"/>
                <xsd:element ref="ns2:Codice_x0020_Attività" minOccurs="0"/>
                <xsd:element ref="ns3:Fabbisogni" minOccurs="0"/>
                <xsd:element ref="ns2:_dlc_DocId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APERTA_x002f_CHIUS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3" nillable="true" ma:displayName="Descrizione" ma:description="Una descrizione del set di documenti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b4a8a2-d325-4366-8bf4-d561aa142a34" elementFormDefault="qualified">
    <xsd:import namespace="http://schemas.microsoft.com/office/2006/documentManagement/types"/>
    <xsd:import namespace="http://schemas.microsoft.com/office/infopath/2007/PartnerControls"/>
    <xsd:element name="_dlc_DocIdUrl" ma:index="2" nillable="true" ma:displayName="ID documento" ma:description="Collegamento permanente al documento.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Numero" ma:index="4" nillable="true" ma:displayName="Numero" ma:internalName="Numero" ma:readOnly="false">
      <xsd:simpleType>
        <xsd:restriction base="dms:Number"/>
      </xsd:simpleType>
    </xsd:element>
    <xsd:element name="Importo_x0020_netto" ma:index="5" nillable="true" ma:displayName="Importo netto" ma:decimals="2" ma:LCID="1040" ma:internalName="Importo_x0020_netto" ma:readOnly="false">
      <xsd:simpleType>
        <xsd:restriction base="dms:Currency"/>
      </xsd:simpleType>
    </xsd:element>
    <xsd:element name="Cliente" ma:index="6" nillable="true" ma:displayName="Cliente" ma:list="{9e21d0f9-1230-4e21-8982-0276c16a01c3}" ma:internalName="Cliente" ma:readOnly="false" ma:showField="RagioneSociale" ma:web="aeb4a8a2-d325-4366-8bf4-d561aa142a34">
      <xsd:simpleType>
        <xsd:restriction base="dms:Lookup"/>
      </xsd:simpleType>
    </xsd:element>
    <xsd:element name="Responsabile" ma:index="7" nillable="true" ma:displayName="Referente" ma:format="Dropdown" ma:list="UserInfo" ma:SharePointGroup="0" ma:internalName="Responsabile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zioni" ma:index="9" nillable="true" ma:displayName="Approvazioni" ma:hidden="true" ma:internalName="Approvazioni" ma:readOnly="false">
      <xsd:simpleType>
        <xsd:restriction base="dms:Note"/>
      </xsd:simpleType>
    </xsd:element>
    <xsd:element name="Anno" ma:index="11" nillable="true" ma:displayName="Anno" ma:description="prosecuzione commessa vigilanza prodotti connessi all'energia" ma:format="Dropdown" ma:hidden="true" ma:internalName="Anno">
      <xsd:simpleType>
        <xsd:restriction base="dms:Text">
          <xsd:maxLength value="255"/>
        </xsd:restriction>
      </xsd:simpleType>
    </xsd:element>
    <xsd:element name="Esente" ma:index="14" nillable="true" ma:displayName="EsenteOLD" ma:default="S" ma:format="Dropdown" ma:hidden="true" ma:internalName="Esente" ma:readOnly="false">
      <xsd:simpleType>
        <xsd:restriction base="dms:Choice">
          <xsd:enumeration value="S"/>
          <xsd:enumeration value="N"/>
        </xsd:restriction>
      </xsd:simpleType>
    </xsd:element>
    <xsd:element name="Codice_x0020_Attività" ma:index="15" nillable="true" ma:displayName="Codice Attività" ma:default="SOI" ma:format="Dropdown" ma:hidden="true" ma:internalName="Codice_x0020_Attivit_x00e0_">
      <xsd:simpleType>
        <xsd:restriction base="dms:Choice">
          <xsd:enumeration value="SOI"/>
          <xsd:enumeration value="RMK"/>
          <xsd:enumeration value="IND"/>
          <xsd:enumeration value="PNC"/>
          <xsd:enumeration value="GEN"/>
        </xsd:restriction>
      </xsd:simpleType>
    </xsd:element>
    <xsd:element name="_dlc_DocId" ma:index="18" nillable="true" ma:displayName="Valore ID documento" ma:description="Valore dell'ID documento assegnato all'elemento." ma:hidden="true" ma:internalName="_dlc_DocId" ma:readOnly="false">
      <xsd:simpleType>
        <xsd:restriction base="dms:Text"/>
      </xsd:simpleType>
    </xsd:element>
    <xsd:element name="_dlc_DocIdPersistId" ma:index="20" nillable="true" ma:displayName="Salva ID in modo permanente" ma:description="Mantenere ID all'aggiunta." ma:hidden="true" ma:internalName="_dlc_DocIdPersistId" ma:readOnly="false">
      <xsd:simpleType>
        <xsd:restriction base="dms:Boolean"/>
      </xsd:simpleType>
    </xsd:element>
    <xsd:element name="SharedWithUsers" ma:index="26" nillable="true" ma:displayName="Condiviso con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Condiviso con dettagli" ma:hidden="true" ma:internalName="SharedWithDetails" ma:readOnly="true">
      <xsd:simpleType>
        <xsd:restriction base="dms:Note"/>
      </xsd:simpleType>
    </xsd:element>
    <xsd:element name="TaxCatchAll" ma:index="40" nillable="true" ma:displayName="Taxonomy Catch All Column" ma:hidden="true" ma:list="{d455dbb7-71a0-432c-98ac-955021a9ee95}" ma:internalName="TaxCatchAll" ma:showField="CatchAllData" ma:web="aeb4a8a2-d325-4366-8bf4-d561aa142a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b9b05-8e24-42e8-b51f-1c2de44df1dd" elementFormDefault="qualified">
    <xsd:import namespace="http://schemas.microsoft.com/office/2006/documentManagement/types"/>
    <xsd:import namespace="http://schemas.microsoft.com/office/infopath/2007/PartnerControls"/>
    <xsd:element name="Stato" ma:index="10" nillable="true" ma:displayName="Stato" ma:default="Predisposizione offerta" ma:description="Evidenzia lo stato della commessa in relazione all'avanzamento" ma:format="Dropdown" ma:hidden="true" ma:internalName="Stato" ma:readOnly="false">
      <xsd:simpleType>
        <xsd:restriction base="dms:Choice">
          <xsd:enumeration value="Predisposizione offerta"/>
          <xsd:enumeration value="Alla firma"/>
          <xsd:enumeration value="Firmata"/>
          <xsd:enumeration value="Inviata offerta"/>
          <xsd:enumeration value="Acquisita"/>
          <xsd:enumeration value="Completata"/>
        </xsd:restriction>
      </xsd:simpleType>
    </xsd:element>
    <xsd:element name="Costi_x0020_presunti" ma:index="12" nillable="true" ma:displayName="Costi presunti" ma:decimals="2" ma:hidden="true" ma:LCID="1040" ma:internalName="Costi_x0020_presunti" ma:readOnly="false">
      <xsd:simpleType>
        <xsd:restriction base="dms:Currency"/>
      </xsd:simpleType>
    </xsd:element>
    <xsd:element name="_Flow_SignoffStatus" ma:index="13" nillable="true" ma:displayName="Stato consenso" ma:hidden="true" ma:internalName="Stato_x0020_consenso" ma:readOnly="false">
      <xsd:simpleType>
        <xsd:restriction base="dms:Text"/>
      </xsd:simpleType>
    </xsd:element>
    <xsd:element name="Fabbisogni" ma:index="16" nillable="true" ma:displayName="Fabbisogni" ma:description="link ai fabbisogni relativi alla commessa" ma:format="Dropdown" ma:hidden="true" ma:internalName="Fabbisogni" ma:readOnly="false">
      <xsd:simpleType>
        <xsd:restriction base="dms:Text">
          <xsd:maxLength value="255"/>
        </xsd:restriction>
      </xsd:simpleType>
    </xsd:element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0" nillable="true" ma:displayName="Tags" ma:hidden="true" ma:internalName="MediaServiceAutoTags" ma:readOnly="true">
      <xsd:simpleType>
        <xsd:restriction base="dms:Text"/>
      </xsd:simpleType>
    </xsd:element>
    <xsd:element name="MediaServiceLocation" ma:index="31" nillable="true" ma:displayName="Location" ma:hidden="true" ma:internalName="MediaServiceLocation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4" nillable="true" ma:displayName="Extracted Text" ma:hidden="true" ma:internalName="MediaServiceOCR" ma:readOnly="true">
      <xsd:simpleType>
        <xsd:restriction base="dms:Note"/>
      </xsd:simpleType>
    </xsd:element>
    <xsd:element name="MediaLengthInSeconds" ma:index="35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hidden="true" ma:internalName="MediaServiceKeyPoints" ma:readOnly="true">
      <xsd:simpleType>
        <xsd:restriction base="dms:Note"/>
      </xsd:simpleType>
    </xsd:element>
    <xsd:element name="lcf76f155ced4ddcb4097134ff3c332f" ma:index="39" nillable="true" ma:taxonomy="true" ma:internalName="lcf76f155ced4ddcb4097134ff3c332f" ma:taxonomyFieldName="MediaServiceImageTags" ma:displayName="Tag immagine" ma:readOnly="false" ma:fieldId="{5cf76f15-5ced-4ddc-b409-7134ff3c332f}" ma:taxonomyMulti="true" ma:sspId="dcee85c4-5473-442e-83a5-e591474f00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PERTA_x002f_CHIUSA" ma:index="41" nillable="true" ma:displayName="APERTA/CHIUSA" ma:default="APERTA" ma:format="Dropdown" ma:indexed="true" ma:internalName="APERTA_x002f_CHIUSA">
      <xsd:simpleType>
        <xsd:restriction base="dms:Choice">
          <xsd:enumeration value="APERTA"/>
          <xsd:enumeration value="CHIUSA"/>
        </xsd:restriction>
      </xsd:simpleType>
    </xsd:element>
    <xsd:element name="MediaServiceObjectDetectorVersions" ma:index="4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ipo di contenuto"/>
        <xsd:element ref="dc:title" minOccurs="0" maxOccurs="1" ma:index="1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437B6E-B2DD-4D78-8C43-F4BC0F40BF36}">
  <ds:schemaRefs>
    <ds:schemaRef ds:uri="http://schemas.microsoft.com/office/2006/metadata/properties"/>
    <ds:schemaRef ds:uri="http://schemas.microsoft.com/office/infopath/2007/PartnerControls"/>
    <ds:schemaRef ds:uri="221b9b05-8e24-42e8-b51f-1c2de44df1dd"/>
    <ds:schemaRef ds:uri="aeb4a8a2-d325-4366-8bf4-d561aa142a34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DB7E0B1B-7D9B-4C75-9939-70DA9EF019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eb4a8a2-d325-4366-8bf4-d561aa142a34"/>
    <ds:schemaRef ds:uri="221b9b05-8e24-42e8-b51f-1c2de44df1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577268-8E92-4B64-8631-958239FD104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0757BA1-A8F5-4135-BCF6-B4305E7AE7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182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Aharoni</vt:lpstr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D'Addezio</dc:creator>
  <cp:lastModifiedBy>Antonella Pulimeno</cp:lastModifiedBy>
  <cp:revision>19</cp:revision>
  <dcterms:created xsi:type="dcterms:W3CDTF">2024-11-05T09:13:50Z</dcterms:created>
  <dcterms:modified xsi:type="dcterms:W3CDTF">2025-07-15T09:09:33Z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0x01010021E6FCFB69C810479F3933339869F687</vt:lpwstr>
  </property>
  <property fmtid="{D5CDD505-2E9C-101B-9397-08002B2CF9AE}" pid="3" name="_dlc_DocIdItemGuid">
    <vt:lpwstr>d88e62af-dc93-418c-a032-1ed78256eac5</vt:lpwstr>
  </property>
  <property fmtid="{D5CDD505-2E9C-101B-9397-08002B2CF9AE}" pid="4" name="MediaServiceImageTags">
    <vt:lpwstr/>
  </property>
</Properties>
</file>